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handoutMasterIdLst>
    <p:handoutMasterId r:id="rId23"/>
  </p:handoutMasterIdLst>
  <p:sldIdLst>
    <p:sldId id="931" r:id="rId2"/>
    <p:sldId id="952" r:id="rId3"/>
    <p:sldId id="951" r:id="rId4"/>
    <p:sldId id="933" r:id="rId5"/>
    <p:sldId id="939" r:id="rId6"/>
    <p:sldId id="947" r:id="rId7"/>
    <p:sldId id="900" r:id="rId8"/>
    <p:sldId id="901" r:id="rId9"/>
    <p:sldId id="903" r:id="rId10"/>
    <p:sldId id="668" r:id="rId11"/>
    <p:sldId id="455" r:id="rId12"/>
    <p:sldId id="456" r:id="rId13"/>
    <p:sldId id="457" r:id="rId14"/>
    <p:sldId id="913" r:id="rId15"/>
    <p:sldId id="912" r:id="rId16"/>
    <p:sldId id="918" r:id="rId17"/>
    <p:sldId id="914" r:id="rId18"/>
    <p:sldId id="915" r:id="rId19"/>
    <p:sldId id="916" r:id="rId20"/>
    <p:sldId id="917" r:id="rId21"/>
  </p:sldIdLst>
  <p:sldSz cx="9144000" cy="6858000" type="screen4x3"/>
  <p:notesSz cx="6858000" cy="9144000"/>
  <p:embeddedFontLst>
    <p:embeddedFont>
      <p:font typeface="ArTarumianAnpuit" pitchFamily="18" charset="0"/>
      <p:regular r:id="rId24"/>
    </p:embeddedFont>
    <p:embeddedFont>
      <p:font typeface="Berlin Sans FB Demi" pitchFamily="34" charset="0"/>
      <p:bold r:id="rId25"/>
    </p:embeddedFont>
    <p:embeddedFont>
      <p:font typeface="Trebuchet MS" pitchFamily="34" charset="0"/>
      <p:regular r:id="rId26"/>
      <p:bold r:id="rId27"/>
      <p:italic r:id="rId28"/>
      <p:boldItalic r:id="rId29"/>
    </p:embeddedFont>
    <p:embeddedFont>
      <p:font typeface="Aharoni" pitchFamily="2" charset="-79"/>
      <p:bold r:id="rId30"/>
    </p:embeddedFont>
    <p:embeddedFont>
      <p:font typeface="Arial Black" pitchFamily="34" charset="0"/>
      <p:bold r:id="rId31"/>
      <p:italic r:id="rId32"/>
    </p:embeddedFont>
  </p:embeddedFontLst>
  <p:defaultTextStyle>
    <a:defPPr>
      <a:defRPr lang="en-US"/>
    </a:defPPr>
    <a:lvl1pPr algn="ctr" rtl="0" fontAlgn="base">
      <a:spcBef>
        <a:spcPct val="0"/>
      </a:spcBef>
      <a:spcAft>
        <a:spcPct val="0"/>
      </a:spcAft>
      <a:defRPr sz="2800" kern="1200">
        <a:solidFill>
          <a:schemeClr val="tx1"/>
        </a:solidFill>
        <a:latin typeface="Arial" charset="0"/>
        <a:ea typeface="+mn-ea"/>
        <a:cs typeface="+mn-cs"/>
      </a:defRPr>
    </a:lvl1pPr>
    <a:lvl2pPr marL="457200" algn="ctr" rtl="0" fontAlgn="base">
      <a:spcBef>
        <a:spcPct val="0"/>
      </a:spcBef>
      <a:spcAft>
        <a:spcPct val="0"/>
      </a:spcAft>
      <a:defRPr sz="2800" kern="1200">
        <a:solidFill>
          <a:schemeClr val="tx1"/>
        </a:solidFill>
        <a:latin typeface="Arial" charset="0"/>
        <a:ea typeface="+mn-ea"/>
        <a:cs typeface="+mn-cs"/>
      </a:defRPr>
    </a:lvl2pPr>
    <a:lvl3pPr marL="914400" algn="ctr" rtl="0" fontAlgn="base">
      <a:spcBef>
        <a:spcPct val="0"/>
      </a:spcBef>
      <a:spcAft>
        <a:spcPct val="0"/>
      </a:spcAft>
      <a:defRPr sz="2800" kern="1200">
        <a:solidFill>
          <a:schemeClr val="tx1"/>
        </a:solidFill>
        <a:latin typeface="Arial" charset="0"/>
        <a:ea typeface="+mn-ea"/>
        <a:cs typeface="+mn-cs"/>
      </a:defRPr>
    </a:lvl3pPr>
    <a:lvl4pPr marL="1371600" algn="ctr" rtl="0" fontAlgn="base">
      <a:spcBef>
        <a:spcPct val="0"/>
      </a:spcBef>
      <a:spcAft>
        <a:spcPct val="0"/>
      </a:spcAft>
      <a:defRPr sz="2800" kern="1200">
        <a:solidFill>
          <a:schemeClr val="tx1"/>
        </a:solidFill>
        <a:latin typeface="Arial" charset="0"/>
        <a:ea typeface="+mn-ea"/>
        <a:cs typeface="+mn-cs"/>
      </a:defRPr>
    </a:lvl4pPr>
    <a:lvl5pPr marL="1828800" algn="ctr"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660066"/>
    <a:srgbClr val="008000"/>
    <a:srgbClr val="990000"/>
    <a:srgbClr val="FF9900"/>
    <a:srgbClr val="000000"/>
    <a:srgbClr val="FFFFFF"/>
    <a:srgbClr val="333333"/>
    <a:srgbClr val="FF4343"/>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56" autoAdjust="0"/>
    <p:restoredTop sz="94660"/>
  </p:normalViewPr>
  <p:slideViewPr>
    <p:cSldViewPr snapToObjects="1" showGuides="1">
      <p:cViewPr varScale="1">
        <p:scale>
          <a:sx n="113" d="100"/>
          <a:sy n="113" d="100"/>
        </p:scale>
        <p:origin x="-1488" y="-108"/>
      </p:cViewPr>
      <p:guideLst>
        <p:guide orient="horz" pos="2592"/>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showGuides="1">
      <p:cViewPr varScale="1">
        <p:scale>
          <a:sx n="52" d="100"/>
          <a:sy n="52" d="100"/>
        </p:scale>
        <p:origin x="-1860" y="-96"/>
      </p:cViewPr>
      <p:guideLst>
        <p:guide orient="horz" pos="2880"/>
        <p:guide pos="2160"/>
      </p:guideLst>
    </p:cSldViewPr>
  </p:notesViewPr>
  <p:gridSpacing cx="228600" cy="2286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1024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024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1024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AE87E98D-062D-4216-BEC4-69150C964A18}" type="slidenum">
              <a:rPr lang="en-US"/>
              <a:pPr>
                <a:defRPr/>
              </a:pPr>
              <a:t>‹#›</a:t>
            </a:fld>
            <a:endParaRPr lang="en-US"/>
          </a:p>
        </p:txBody>
      </p:sp>
    </p:spTree>
    <p:extLst>
      <p:ext uri="{BB962C8B-B14F-4D97-AF65-F5344CB8AC3E}">
        <p14:creationId xmlns:p14="http://schemas.microsoft.com/office/powerpoint/2010/main" val="2670988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11264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09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4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64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11264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36233CC1-5C15-4DA2-9696-C15B32EA411E}" type="slidenum">
              <a:rPr lang="en-US"/>
              <a:pPr>
                <a:defRPr/>
              </a:pPr>
              <a:t>‹#›</a:t>
            </a:fld>
            <a:endParaRPr lang="en-US"/>
          </a:p>
        </p:txBody>
      </p:sp>
    </p:spTree>
    <p:extLst>
      <p:ext uri="{BB962C8B-B14F-4D97-AF65-F5344CB8AC3E}">
        <p14:creationId xmlns:p14="http://schemas.microsoft.com/office/powerpoint/2010/main" val="25739811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eaLnBrk="1" hangingPunct="1"/>
            <a:fld id="{89D52FD3-4126-49E6-A846-DFC450006278}" type="slidenum">
              <a:rPr lang="en-US" sz="1200" smtClean="0"/>
              <a:pPr eaLnBrk="1" hangingPunct="1"/>
              <a:t>1</a:t>
            </a:fld>
            <a:endParaRPr lang="en-US" sz="1200" smtClean="0"/>
          </a:p>
        </p:txBody>
      </p:sp>
      <p:sp>
        <p:nvSpPr>
          <p:cNvPr id="74755" name="Rectangle 2"/>
          <p:cNvSpPr>
            <a:spLocks noGrp="1" noRot="1" noChangeAspect="1" noChangeArrowheads="1" noTextEdit="1"/>
          </p:cNvSpPr>
          <p:nvPr>
            <p:ph type="sldImg"/>
          </p:nvPr>
        </p:nvSpPr>
        <p:spPr>
          <a:xfrm>
            <a:off x="1144588" y="685800"/>
            <a:ext cx="4572000" cy="3429000"/>
          </a:xfrm>
          <a:ln/>
        </p:spPr>
      </p:sp>
      <p:sp>
        <p:nvSpPr>
          <p:cNvPr id="7475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eaLnBrk="1" hangingPunct="1"/>
            <a:fld id="{47C680BB-CFB6-4FEB-B0EF-60782C9EF75E}" type="slidenum">
              <a:rPr lang="en-US" sz="1200" smtClean="0"/>
              <a:pPr eaLnBrk="1" hangingPunct="1"/>
              <a:t>10</a:t>
            </a:fld>
            <a:endParaRPr lang="en-US" sz="1200" smtClean="0"/>
          </a:p>
        </p:txBody>
      </p:sp>
      <p:sp>
        <p:nvSpPr>
          <p:cNvPr id="50179" name="Rectangle 2"/>
          <p:cNvSpPr>
            <a:spLocks noGrp="1" noRot="1" noChangeAspect="1" noChangeArrowheads="1" noTextEdit="1"/>
          </p:cNvSpPr>
          <p:nvPr>
            <p:ph type="sldImg"/>
          </p:nvPr>
        </p:nvSpPr>
        <p:spPr>
          <a:xfrm>
            <a:off x="1144588" y="685800"/>
            <a:ext cx="4572000" cy="3429000"/>
          </a:xfrm>
          <a:ln/>
        </p:spPr>
      </p:sp>
      <p:sp>
        <p:nvSpPr>
          <p:cNvPr id="5018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eaLnBrk="1" hangingPunct="1"/>
            <a:fld id="{410B6480-478D-4850-A083-FF9F6CFD9721}" type="slidenum">
              <a:rPr lang="en-US" sz="1200" smtClean="0"/>
              <a:pPr eaLnBrk="1" hangingPunct="1"/>
              <a:t>11</a:t>
            </a:fld>
            <a:endParaRPr lang="en-US" sz="120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eaLnBrk="1" hangingPunct="1"/>
            <a:fld id="{C3008A6A-4FB2-4C96-A22A-33622E533BF2}" type="slidenum">
              <a:rPr lang="en-US" sz="1200" smtClean="0"/>
              <a:pPr eaLnBrk="1" hangingPunct="1"/>
              <a:t>12</a:t>
            </a:fld>
            <a:endParaRPr lang="en-US" sz="120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eaLnBrk="1" hangingPunct="1"/>
            <a:fld id="{FD645B95-1BBB-4296-A257-1785AAFE79E6}" type="slidenum">
              <a:rPr lang="en-US" sz="1200" smtClean="0"/>
              <a:pPr eaLnBrk="1" hangingPunct="1"/>
              <a:t>13</a:t>
            </a:fld>
            <a:endParaRPr lang="en-US" sz="120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p:txBody>
          <a:bodyPr/>
          <a:lstStyle>
            <a:lvl1pPr defTabSz="914108" eaLnBrk="0" hangingPunct="0">
              <a:defRPr b="1">
                <a:solidFill>
                  <a:schemeClr val="tx1"/>
                </a:solidFill>
                <a:latin typeface="Arial" charset="0"/>
              </a:defRPr>
            </a:lvl1pPr>
            <a:lvl2pPr marL="731286" indent="-281264" defTabSz="914108" eaLnBrk="0" hangingPunct="0">
              <a:defRPr b="1">
                <a:solidFill>
                  <a:schemeClr val="tx1"/>
                </a:solidFill>
                <a:latin typeface="Arial" charset="0"/>
              </a:defRPr>
            </a:lvl2pPr>
            <a:lvl3pPr marL="1125055" indent="-225011" defTabSz="914108" eaLnBrk="0" hangingPunct="0">
              <a:defRPr b="1">
                <a:solidFill>
                  <a:schemeClr val="tx1"/>
                </a:solidFill>
                <a:latin typeface="Arial" charset="0"/>
              </a:defRPr>
            </a:lvl3pPr>
            <a:lvl4pPr marL="1575077" indent="-225011" defTabSz="914108" eaLnBrk="0" hangingPunct="0">
              <a:defRPr b="1">
                <a:solidFill>
                  <a:schemeClr val="tx1"/>
                </a:solidFill>
                <a:latin typeface="Arial" charset="0"/>
              </a:defRPr>
            </a:lvl4pPr>
            <a:lvl5pPr marL="2025099" indent="-225011" defTabSz="914108" eaLnBrk="0" hangingPunct="0">
              <a:defRPr b="1">
                <a:solidFill>
                  <a:schemeClr val="tx1"/>
                </a:solidFill>
                <a:latin typeface="Arial" charset="0"/>
              </a:defRPr>
            </a:lvl5pPr>
            <a:lvl6pPr marL="2475121" indent="-225011" defTabSz="914108" eaLnBrk="0" fontAlgn="base" hangingPunct="0">
              <a:spcBef>
                <a:spcPct val="0"/>
              </a:spcBef>
              <a:spcAft>
                <a:spcPct val="0"/>
              </a:spcAft>
              <a:defRPr b="1">
                <a:solidFill>
                  <a:schemeClr val="tx1"/>
                </a:solidFill>
                <a:latin typeface="Arial" charset="0"/>
              </a:defRPr>
            </a:lvl6pPr>
            <a:lvl7pPr marL="2925143" indent="-225011" defTabSz="914108" eaLnBrk="0" fontAlgn="base" hangingPunct="0">
              <a:spcBef>
                <a:spcPct val="0"/>
              </a:spcBef>
              <a:spcAft>
                <a:spcPct val="0"/>
              </a:spcAft>
              <a:defRPr b="1">
                <a:solidFill>
                  <a:schemeClr val="tx1"/>
                </a:solidFill>
                <a:latin typeface="Arial" charset="0"/>
              </a:defRPr>
            </a:lvl7pPr>
            <a:lvl8pPr marL="3375165" indent="-225011" defTabSz="914108" eaLnBrk="0" fontAlgn="base" hangingPunct="0">
              <a:spcBef>
                <a:spcPct val="0"/>
              </a:spcBef>
              <a:spcAft>
                <a:spcPct val="0"/>
              </a:spcAft>
              <a:defRPr b="1">
                <a:solidFill>
                  <a:schemeClr val="tx1"/>
                </a:solidFill>
                <a:latin typeface="Arial" charset="0"/>
              </a:defRPr>
            </a:lvl8pPr>
            <a:lvl9pPr marL="3825187" indent="-225011" defTabSz="914108" eaLnBrk="0" fontAlgn="base" hangingPunct="0">
              <a:spcBef>
                <a:spcPct val="0"/>
              </a:spcBef>
              <a:spcAft>
                <a:spcPct val="0"/>
              </a:spcAft>
              <a:defRPr b="1">
                <a:solidFill>
                  <a:schemeClr val="tx1"/>
                </a:solidFill>
                <a:latin typeface="Arial" charset="0"/>
              </a:defRPr>
            </a:lvl9pPr>
          </a:lstStyle>
          <a:p>
            <a:pPr eaLnBrk="1" hangingPunct="1">
              <a:defRPr/>
            </a:pPr>
            <a:fld id="{3C4D177C-35A4-46D9-9E15-A1CD465774FE}" type="slidenum">
              <a:rPr lang="en-US" b="0" smtClean="0"/>
              <a:pPr eaLnBrk="1" hangingPunct="1">
                <a:defRPr/>
              </a:pPr>
              <a:t>14</a:t>
            </a:fld>
            <a:endParaRPr lang="en-US" b="0" smtClean="0"/>
          </a:p>
        </p:txBody>
      </p:sp>
      <p:sp>
        <p:nvSpPr>
          <p:cNvPr id="342019" name="Rectangle 2"/>
          <p:cNvSpPr>
            <a:spLocks noGrp="1" noRot="1" noChangeAspect="1" noChangeArrowheads="1" noTextEdit="1"/>
          </p:cNvSpPr>
          <p:nvPr>
            <p:ph type="sldImg"/>
          </p:nvPr>
        </p:nvSpPr>
        <p:spPr>
          <a:ln/>
        </p:spPr>
      </p:sp>
      <p:sp>
        <p:nvSpPr>
          <p:cNvPr id="342020"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p:txBody>
          <a:bodyPr/>
          <a:lstStyle>
            <a:lvl1pPr defTabSz="914108" eaLnBrk="0" hangingPunct="0">
              <a:defRPr b="1">
                <a:solidFill>
                  <a:schemeClr val="tx1"/>
                </a:solidFill>
                <a:latin typeface="Arial" charset="0"/>
              </a:defRPr>
            </a:lvl1pPr>
            <a:lvl2pPr marL="731286" indent="-281264" defTabSz="914108" eaLnBrk="0" hangingPunct="0">
              <a:defRPr b="1">
                <a:solidFill>
                  <a:schemeClr val="tx1"/>
                </a:solidFill>
                <a:latin typeface="Arial" charset="0"/>
              </a:defRPr>
            </a:lvl2pPr>
            <a:lvl3pPr marL="1125055" indent="-225011" defTabSz="914108" eaLnBrk="0" hangingPunct="0">
              <a:defRPr b="1">
                <a:solidFill>
                  <a:schemeClr val="tx1"/>
                </a:solidFill>
                <a:latin typeface="Arial" charset="0"/>
              </a:defRPr>
            </a:lvl3pPr>
            <a:lvl4pPr marL="1575077" indent="-225011" defTabSz="914108" eaLnBrk="0" hangingPunct="0">
              <a:defRPr b="1">
                <a:solidFill>
                  <a:schemeClr val="tx1"/>
                </a:solidFill>
                <a:latin typeface="Arial" charset="0"/>
              </a:defRPr>
            </a:lvl4pPr>
            <a:lvl5pPr marL="2025099" indent="-225011" defTabSz="914108" eaLnBrk="0" hangingPunct="0">
              <a:defRPr b="1">
                <a:solidFill>
                  <a:schemeClr val="tx1"/>
                </a:solidFill>
                <a:latin typeface="Arial" charset="0"/>
              </a:defRPr>
            </a:lvl5pPr>
            <a:lvl6pPr marL="2475121" indent="-225011" defTabSz="914108" eaLnBrk="0" fontAlgn="base" hangingPunct="0">
              <a:spcBef>
                <a:spcPct val="0"/>
              </a:spcBef>
              <a:spcAft>
                <a:spcPct val="0"/>
              </a:spcAft>
              <a:defRPr b="1">
                <a:solidFill>
                  <a:schemeClr val="tx1"/>
                </a:solidFill>
                <a:latin typeface="Arial" charset="0"/>
              </a:defRPr>
            </a:lvl6pPr>
            <a:lvl7pPr marL="2925143" indent="-225011" defTabSz="914108" eaLnBrk="0" fontAlgn="base" hangingPunct="0">
              <a:spcBef>
                <a:spcPct val="0"/>
              </a:spcBef>
              <a:spcAft>
                <a:spcPct val="0"/>
              </a:spcAft>
              <a:defRPr b="1">
                <a:solidFill>
                  <a:schemeClr val="tx1"/>
                </a:solidFill>
                <a:latin typeface="Arial" charset="0"/>
              </a:defRPr>
            </a:lvl7pPr>
            <a:lvl8pPr marL="3375165" indent="-225011" defTabSz="914108" eaLnBrk="0" fontAlgn="base" hangingPunct="0">
              <a:spcBef>
                <a:spcPct val="0"/>
              </a:spcBef>
              <a:spcAft>
                <a:spcPct val="0"/>
              </a:spcAft>
              <a:defRPr b="1">
                <a:solidFill>
                  <a:schemeClr val="tx1"/>
                </a:solidFill>
                <a:latin typeface="Arial" charset="0"/>
              </a:defRPr>
            </a:lvl8pPr>
            <a:lvl9pPr marL="3825187" indent="-225011" defTabSz="914108" eaLnBrk="0" fontAlgn="base" hangingPunct="0">
              <a:spcBef>
                <a:spcPct val="0"/>
              </a:spcBef>
              <a:spcAft>
                <a:spcPct val="0"/>
              </a:spcAft>
              <a:defRPr b="1">
                <a:solidFill>
                  <a:schemeClr val="tx1"/>
                </a:solidFill>
                <a:latin typeface="Arial" charset="0"/>
              </a:defRPr>
            </a:lvl9pPr>
          </a:lstStyle>
          <a:p>
            <a:pPr eaLnBrk="1" hangingPunct="1">
              <a:defRPr/>
            </a:pPr>
            <a:fld id="{3C4D177C-35A4-46D9-9E15-A1CD465774FE}" type="slidenum">
              <a:rPr lang="en-US" b="0" smtClean="0"/>
              <a:pPr eaLnBrk="1" hangingPunct="1">
                <a:defRPr/>
              </a:pPr>
              <a:t>15</a:t>
            </a:fld>
            <a:endParaRPr lang="en-US" b="0" smtClean="0"/>
          </a:p>
        </p:txBody>
      </p:sp>
      <p:sp>
        <p:nvSpPr>
          <p:cNvPr id="342019" name="Rectangle 2"/>
          <p:cNvSpPr>
            <a:spLocks noGrp="1" noRot="1" noChangeAspect="1" noChangeArrowheads="1" noTextEdit="1"/>
          </p:cNvSpPr>
          <p:nvPr>
            <p:ph type="sldImg"/>
          </p:nvPr>
        </p:nvSpPr>
        <p:spPr>
          <a:ln/>
        </p:spPr>
      </p:sp>
      <p:sp>
        <p:nvSpPr>
          <p:cNvPr id="342020"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eaLnBrk="1" hangingPunct="1"/>
            <a:fld id="{47C680BB-CFB6-4FEB-B0EF-60782C9EF75E}" type="slidenum">
              <a:rPr lang="en-US" sz="1200" smtClean="0"/>
              <a:pPr eaLnBrk="1" hangingPunct="1"/>
              <a:t>16</a:t>
            </a:fld>
            <a:endParaRPr lang="en-US" sz="1200" smtClean="0"/>
          </a:p>
        </p:txBody>
      </p:sp>
      <p:sp>
        <p:nvSpPr>
          <p:cNvPr id="50179" name="Rectangle 2"/>
          <p:cNvSpPr>
            <a:spLocks noGrp="1" noRot="1" noChangeAspect="1" noChangeArrowheads="1" noTextEdit="1"/>
          </p:cNvSpPr>
          <p:nvPr>
            <p:ph type="sldImg"/>
          </p:nvPr>
        </p:nvSpPr>
        <p:spPr>
          <a:xfrm>
            <a:off x="1144588" y="685800"/>
            <a:ext cx="4572000" cy="3429000"/>
          </a:xfrm>
          <a:ln/>
        </p:spPr>
      </p:sp>
      <p:sp>
        <p:nvSpPr>
          <p:cNvPr id="5018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eaLnBrk="1" hangingPunct="1"/>
            <a:fld id="{C4CE914A-FDE0-45E3-A9EA-896C59A3A23A}" type="slidenum">
              <a:rPr lang="en-US" sz="1200" smtClean="0"/>
              <a:pPr eaLnBrk="1" hangingPunct="1"/>
              <a:t>17</a:t>
            </a:fld>
            <a:endParaRPr lang="en-US" sz="1200" smtClean="0"/>
          </a:p>
        </p:txBody>
      </p:sp>
      <p:sp>
        <p:nvSpPr>
          <p:cNvPr id="51203" name="Rectangle 2"/>
          <p:cNvSpPr>
            <a:spLocks noGrp="1" noRot="1" noChangeAspect="1" noChangeArrowheads="1" noTextEdit="1"/>
          </p:cNvSpPr>
          <p:nvPr>
            <p:ph type="sldImg"/>
          </p:nvPr>
        </p:nvSpPr>
        <p:spPr>
          <a:xfrm>
            <a:off x="1144588" y="685800"/>
            <a:ext cx="4572000" cy="3429000"/>
          </a:xfrm>
          <a:ln/>
        </p:spPr>
      </p:sp>
      <p:sp>
        <p:nvSpPr>
          <p:cNvPr id="5120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eaLnBrk="1" hangingPunct="1"/>
            <a:fld id="{A5110BC4-18FD-45FB-8AD2-C6C2459215B2}" type="slidenum">
              <a:rPr lang="en-US" sz="1200" smtClean="0"/>
              <a:pPr eaLnBrk="1" hangingPunct="1"/>
              <a:t>18</a:t>
            </a:fld>
            <a:endParaRPr lang="en-US" sz="1200" smtClean="0"/>
          </a:p>
        </p:txBody>
      </p:sp>
      <p:sp>
        <p:nvSpPr>
          <p:cNvPr id="52227" name="Rectangle 2"/>
          <p:cNvSpPr>
            <a:spLocks noGrp="1" noRot="1" noChangeAspect="1" noChangeArrowheads="1" noTextEdit="1"/>
          </p:cNvSpPr>
          <p:nvPr>
            <p:ph type="sldImg"/>
          </p:nvPr>
        </p:nvSpPr>
        <p:spPr>
          <a:xfrm>
            <a:off x="1144588" y="685800"/>
            <a:ext cx="4572000" cy="3429000"/>
          </a:xfrm>
          <a:ln/>
        </p:spPr>
      </p:sp>
      <p:sp>
        <p:nvSpPr>
          <p:cNvPr id="5222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eaLnBrk="1" hangingPunct="1"/>
            <a:fld id="{7A3DE49C-CE2F-4E1F-96E0-8990805505DF}" type="slidenum">
              <a:rPr lang="en-US" sz="1200" smtClean="0"/>
              <a:pPr eaLnBrk="1" hangingPunct="1"/>
              <a:t>19</a:t>
            </a:fld>
            <a:endParaRPr lang="en-US" sz="1200" smtClean="0"/>
          </a:p>
        </p:txBody>
      </p:sp>
      <p:sp>
        <p:nvSpPr>
          <p:cNvPr id="53251" name="Rectangle 2"/>
          <p:cNvSpPr>
            <a:spLocks noGrp="1" noRot="1" noChangeAspect="1" noChangeArrowheads="1" noTextEdit="1"/>
          </p:cNvSpPr>
          <p:nvPr>
            <p:ph type="sldImg"/>
          </p:nvPr>
        </p:nvSpPr>
        <p:spPr>
          <a:xfrm>
            <a:off x="1144588" y="685800"/>
            <a:ext cx="4572000" cy="3429000"/>
          </a:xfrm>
          <a:ln/>
        </p:spPr>
      </p:sp>
      <p:sp>
        <p:nvSpPr>
          <p:cNvPr id="5325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eaLnBrk="1" hangingPunct="1"/>
            <a:fld id="{89D52FD3-4126-49E6-A846-DFC450006278}" type="slidenum">
              <a:rPr lang="en-US" sz="1200" smtClean="0"/>
              <a:pPr eaLnBrk="1" hangingPunct="1"/>
              <a:t>2</a:t>
            </a:fld>
            <a:endParaRPr lang="en-US" sz="1200" smtClean="0"/>
          </a:p>
        </p:txBody>
      </p:sp>
      <p:sp>
        <p:nvSpPr>
          <p:cNvPr id="74755" name="Rectangle 2"/>
          <p:cNvSpPr>
            <a:spLocks noGrp="1" noRot="1" noChangeAspect="1" noChangeArrowheads="1" noTextEdit="1"/>
          </p:cNvSpPr>
          <p:nvPr>
            <p:ph type="sldImg"/>
          </p:nvPr>
        </p:nvSpPr>
        <p:spPr>
          <a:xfrm>
            <a:off x="1144588" y="685800"/>
            <a:ext cx="4572000" cy="3429000"/>
          </a:xfrm>
          <a:ln/>
        </p:spPr>
      </p:sp>
      <p:sp>
        <p:nvSpPr>
          <p:cNvPr id="7475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eaLnBrk="1" hangingPunct="1"/>
            <a:fld id="{DFA04665-7260-4DD1-B4B1-30201C826C46}" type="slidenum">
              <a:rPr lang="en-US" sz="1200" smtClean="0"/>
              <a:pPr eaLnBrk="1" hangingPunct="1"/>
              <a:t>20</a:t>
            </a:fld>
            <a:endParaRPr lang="en-US" sz="1200" smtClean="0"/>
          </a:p>
        </p:txBody>
      </p:sp>
      <p:sp>
        <p:nvSpPr>
          <p:cNvPr id="54275" name="Rectangle 2"/>
          <p:cNvSpPr>
            <a:spLocks noGrp="1" noRot="1" noChangeAspect="1" noChangeArrowheads="1" noTextEdit="1"/>
          </p:cNvSpPr>
          <p:nvPr>
            <p:ph type="sldImg"/>
          </p:nvPr>
        </p:nvSpPr>
        <p:spPr>
          <a:xfrm>
            <a:off x="1144588" y="685800"/>
            <a:ext cx="4572000" cy="3429000"/>
          </a:xfrm>
          <a:ln/>
        </p:spPr>
      </p:sp>
      <p:sp>
        <p:nvSpPr>
          <p:cNvPr id="5427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eaLnBrk="1" hangingPunct="1"/>
            <a:fld id="{89D52FD3-4126-49E6-A846-DFC450006278}" type="slidenum">
              <a:rPr lang="en-US" sz="1200" smtClean="0"/>
              <a:pPr eaLnBrk="1" hangingPunct="1"/>
              <a:t>3</a:t>
            </a:fld>
            <a:endParaRPr lang="en-US" sz="1200" smtClean="0"/>
          </a:p>
        </p:txBody>
      </p:sp>
      <p:sp>
        <p:nvSpPr>
          <p:cNvPr id="74755" name="Rectangle 2"/>
          <p:cNvSpPr>
            <a:spLocks noGrp="1" noRot="1" noChangeAspect="1" noChangeArrowheads="1" noTextEdit="1"/>
          </p:cNvSpPr>
          <p:nvPr>
            <p:ph type="sldImg"/>
          </p:nvPr>
        </p:nvSpPr>
        <p:spPr>
          <a:xfrm>
            <a:off x="1144588" y="685800"/>
            <a:ext cx="4572000" cy="3429000"/>
          </a:xfrm>
          <a:ln/>
        </p:spPr>
      </p:sp>
      <p:sp>
        <p:nvSpPr>
          <p:cNvPr id="7475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eaLnBrk="1" hangingPunct="1"/>
            <a:fld id="{621A0ABD-D7C4-42AD-AE19-B7BB75679318}" type="slidenum">
              <a:rPr lang="en-US" sz="1200" smtClean="0"/>
              <a:pPr eaLnBrk="1" hangingPunct="1"/>
              <a:t>4</a:t>
            </a:fld>
            <a:endParaRPr lang="en-US" sz="1200" smtClean="0"/>
          </a:p>
        </p:txBody>
      </p:sp>
      <p:sp>
        <p:nvSpPr>
          <p:cNvPr id="76803" name="Rectangle 2"/>
          <p:cNvSpPr>
            <a:spLocks noGrp="1" noRot="1" noChangeAspect="1" noChangeArrowheads="1" noTextEdit="1"/>
          </p:cNvSpPr>
          <p:nvPr>
            <p:ph type="sldImg"/>
          </p:nvPr>
        </p:nvSpPr>
        <p:spPr>
          <a:xfrm>
            <a:off x="1144588" y="685800"/>
            <a:ext cx="4572000" cy="3429000"/>
          </a:xfrm>
          <a:ln/>
        </p:spPr>
      </p:sp>
      <p:sp>
        <p:nvSpPr>
          <p:cNvPr id="7680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eaLnBrk="1" hangingPunct="1"/>
            <a:fld id="{476A53A3-0AC4-402A-9D0D-628F0EB4E6BF}" type="slidenum">
              <a:rPr lang="en-US" sz="1200" smtClean="0"/>
              <a:pPr eaLnBrk="1" hangingPunct="1"/>
              <a:t>5</a:t>
            </a:fld>
            <a:endParaRPr lang="en-US" sz="1200"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eaLnBrk="1" hangingPunct="1"/>
            <a:fld id="{476A53A3-0AC4-402A-9D0D-628F0EB4E6BF}" type="slidenum">
              <a:rPr lang="en-US" sz="1200" smtClean="0"/>
              <a:pPr eaLnBrk="1" hangingPunct="1"/>
              <a:t>6</a:t>
            </a:fld>
            <a:endParaRPr lang="en-US" sz="1200"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eaLnBrk="1" hangingPunct="1"/>
            <a:fld id="{58BD2C7A-5930-43A0-B5F8-FCA291F3352C}" type="slidenum">
              <a:rPr lang="en-US" sz="1200" smtClean="0"/>
              <a:pPr eaLnBrk="1" hangingPunct="1"/>
              <a:t>7</a:t>
            </a:fld>
            <a:endParaRPr lang="en-US" sz="120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eaLnBrk="1" hangingPunct="1"/>
            <a:fld id="{F279E8B4-A3E2-4B6F-BB69-B7B17141CAAC}" type="slidenum">
              <a:rPr lang="en-US" sz="1200" smtClean="0"/>
              <a:pPr eaLnBrk="1" hangingPunct="1"/>
              <a:t>8</a:t>
            </a:fld>
            <a:endParaRPr lang="en-US" sz="120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p:txBody>
          <a:bodyPr/>
          <a:lstStyle>
            <a:lvl1pPr defTabSz="914108" eaLnBrk="0" hangingPunct="0">
              <a:defRPr b="1">
                <a:solidFill>
                  <a:schemeClr val="tx1"/>
                </a:solidFill>
                <a:latin typeface="Arial" charset="0"/>
              </a:defRPr>
            </a:lvl1pPr>
            <a:lvl2pPr marL="731286" indent="-281264" defTabSz="914108" eaLnBrk="0" hangingPunct="0">
              <a:defRPr b="1">
                <a:solidFill>
                  <a:schemeClr val="tx1"/>
                </a:solidFill>
                <a:latin typeface="Arial" charset="0"/>
              </a:defRPr>
            </a:lvl2pPr>
            <a:lvl3pPr marL="1125055" indent="-225011" defTabSz="914108" eaLnBrk="0" hangingPunct="0">
              <a:defRPr b="1">
                <a:solidFill>
                  <a:schemeClr val="tx1"/>
                </a:solidFill>
                <a:latin typeface="Arial" charset="0"/>
              </a:defRPr>
            </a:lvl3pPr>
            <a:lvl4pPr marL="1575077" indent="-225011" defTabSz="914108" eaLnBrk="0" hangingPunct="0">
              <a:defRPr b="1">
                <a:solidFill>
                  <a:schemeClr val="tx1"/>
                </a:solidFill>
                <a:latin typeface="Arial" charset="0"/>
              </a:defRPr>
            </a:lvl4pPr>
            <a:lvl5pPr marL="2025099" indent="-225011" defTabSz="914108" eaLnBrk="0" hangingPunct="0">
              <a:defRPr b="1">
                <a:solidFill>
                  <a:schemeClr val="tx1"/>
                </a:solidFill>
                <a:latin typeface="Arial" charset="0"/>
              </a:defRPr>
            </a:lvl5pPr>
            <a:lvl6pPr marL="2475121" indent="-225011" defTabSz="914108" eaLnBrk="0" fontAlgn="base" hangingPunct="0">
              <a:spcBef>
                <a:spcPct val="0"/>
              </a:spcBef>
              <a:spcAft>
                <a:spcPct val="0"/>
              </a:spcAft>
              <a:defRPr b="1">
                <a:solidFill>
                  <a:schemeClr val="tx1"/>
                </a:solidFill>
                <a:latin typeface="Arial" charset="0"/>
              </a:defRPr>
            </a:lvl6pPr>
            <a:lvl7pPr marL="2925143" indent="-225011" defTabSz="914108" eaLnBrk="0" fontAlgn="base" hangingPunct="0">
              <a:spcBef>
                <a:spcPct val="0"/>
              </a:spcBef>
              <a:spcAft>
                <a:spcPct val="0"/>
              </a:spcAft>
              <a:defRPr b="1">
                <a:solidFill>
                  <a:schemeClr val="tx1"/>
                </a:solidFill>
                <a:latin typeface="Arial" charset="0"/>
              </a:defRPr>
            </a:lvl7pPr>
            <a:lvl8pPr marL="3375165" indent="-225011" defTabSz="914108" eaLnBrk="0" fontAlgn="base" hangingPunct="0">
              <a:spcBef>
                <a:spcPct val="0"/>
              </a:spcBef>
              <a:spcAft>
                <a:spcPct val="0"/>
              </a:spcAft>
              <a:defRPr b="1">
                <a:solidFill>
                  <a:schemeClr val="tx1"/>
                </a:solidFill>
                <a:latin typeface="Arial" charset="0"/>
              </a:defRPr>
            </a:lvl8pPr>
            <a:lvl9pPr marL="3825187" indent="-225011" defTabSz="914108" eaLnBrk="0" fontAlgn="base" hangingPunct="0">
              <a:spcBef>
                <a:spcPct val="0"/>
              </a:spcBef>
              <a:spcAft>
                <a:spcPct val="0"/>
              </a:spcAft>
              <a:defRPr b="1">
                <a:solidFill>
                  <a:schemeClr val="tx1"/>
                </a:solidFill>
                <a:latin typeface="Arial" charset="0"/>
              </a:defRPr>
            </a:lvl9pPr>
          </a:lstStyle>
          <a:p>
            <a:pPr eaLnBrk="1" hangingPunct="1">
              <a:defRPr/>
            </a:pPr>
            <a:fld id="{3C4D177C-35A4-46D9-9E15-A1CD465774FE}" type="slidenum">
              <a:rPr lang="en-US" b="0" smtClean="0"/>
              <a:pPr eaLnBrk="1" hangingPunct="1">
                <a:defRPr/>
              </a:pPr>
              <a:t>9</a:t>
            </a:fld>
            <a:endParaRPr lang="en-US" b="0" smtClean="0"/>
          </a:p>
        </p:txBody>
      </p:sp>
      <p:sp>
        <p:nvSpPr>
          <p:cNvPr id="342019" name="Rectangle 2"/>
          <p:cNvSpPr>
            <a:spLocks noGrp="1" noRot="1" noChangeAspect="1" noChangeArrowheads="1" noTextEdit="1"/>
          </p:cNvSpPr>
          <p:nvPr>
            <p:ph type="sldImg"/>
          </p:nvPr>
        </p:nvSpPr>
        <p:spPr>
          <a:ln/>
        </p:spPr>
      </p:sp>
      <p:sp>
        <p:nvSpPr>
          <p:cNvPr id="342020"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069920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548065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0821268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583631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8787811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5042955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045409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104423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46597655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148929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4221969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1232231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14">
            <a:duotone>
              <a:prstClr val="black"/>
              <a:srgbClr val="0066FF">
                <a:tint val="45000"/>
                <a:satMod val="400000"/>
              </a:srgbClr>
            </a:duotone>
            <a:extLst>
              <a:ext uri="{28A0092B-C50C-407E-A947-70E740481C1C}">
                <a14:useLocalDpi xmlns:a14="http://schemas.microsoft.com/office/drawing/2010/main" val="0"/>
              </a:ext>
            </a:extLst>
          </a:blip>
          <a:stretch>
            <a:fillRect/>
          </a:stretch>
        </p:blipFill>
        <p:spPr>
          <a:xfrm>
            <a:off x="1" y="0"/>
            <a:ext cx="9143999" cy="6858000"/>
          </a:xfrm>
          <a:prstGeom prst="rect">
            <a:avLst/>
          </a:prstGeom>
        </p:spPr>
      </p:pic>
      <p:sp>
        <p:nvSpPr>
          <p:cNvPr id="11" name="Rectangle 10"/>
          <p:cNvSpPr/>
          <p:nvPr userDrawn="1"/>
        </p:nvSpPr>
        <p:spPr bwMode="auto">
          <a:xfrm>
            <a:off x="1" y="0"/>
            <a:ext cx="9144000" cy="6858000"/>
          </a:xfrm>
          <a:prstGeom prst="rect">
            <a:avLst/>
          </a:prstGeom>
          <a:solidFill>
            <a:schemeClr val="bg1">
              <a:alpha val="42000"/>
            </a:schemeClr>
          </a:solidFill>
          <a:ln w="9525" cap="flat" cmpd="sng" algn="ctr">
            <a:noFill/>
            <a:prstDash val="solid"/>
            <a:round/>
            <a:headEnd type="none" w="med" len="med"/>
            <a:tailEnd type="none" w="med" len="med"/>
          </a:ln>
          <a:effectLst/>
          <a:scene3d>
            <a:camera prst="orthographicFront"/>
            <a:lightRig rig="legacyFlat1" dir="t"/>
          </a:scene3d>
          <a:sp3d extrusionH="887400" prstMaterial="legacyMatte">
            <a:bevelT w="13500" h="13500" prst="angle"/>
            <a:bevelB w="13500" h="13500" prst="angle"/>
            <a:extrusionClr>
              <a:schemeClr val="bg1"/>
            </a:extrusionClr>
          </a:sp3d>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google.com/url?sa=i&amp;rct=j&amp;q=Church+Fathers&amp;source=images&amp;cd=&amp;cad=rja&amp;docid=cfKLd97-TxBqaM&amp;tbnid=1mcGSoA84jmzKM:&amp;ved=0CAUQjRw&amp;url=http://lonelypilgrim.com/2011/10/05/the-real-presence/&amp;ei=vcUqUe2ZIK3E2QWWnIGoDw&amp;psig=AFQjCNG4DLCqM6odGc8Ds9gsiuohkLVVuA&amp;ust=1361843803437077" TargetMode="External"/><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eg"/><Relationship Id="rId7" Type="http://schemas.openxmlformats.org/officeDocument/2006/relationships/image" Target="../media/image29.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8.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2.jpeg"/><Relationship Id="rId18" Type="http://schemas.openxmlformats.org/officeDocument/2006/relationships/image" Target="../media/image17.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slide" Target="slide8.xml"/><Relationship Id="rId17" Type="http://schemas.openxmlformats.org/officeDocument/2006/relationships/image" Target="../media/image16.jpeg"/><Relationship Id="rId2" Type="http://schemas.openxmlformats.org/officeDocument/2006/relationships/notesSlide" Target="../notesSlides/notesSlide4.xml"/><Relationship Id="rId16"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4.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www.google.com/url?sa=i&amp;rct=j&amp;q=Ferdinand+Christian+Baur&amp;source=images&amp;cd=&amp;cad=rja&amp;docid=YqgJtrGfBPffdM&amp;tbnid=fsbIo670yNPRQM:&amp;ved=0CAUQjRw&amp;url=http://www.studion.uni-tuebingen.de/mediawiki/index.php/Professorengalerie:_Ferdinand_Christian_Baur&amp;ei=ZsksUdWuGoW42gXzzoHYBA&amp;bvm=bv.42965579,d.aWc&amp;psig=AFQjCNFzUhjpw4cqoKzYjeBLmLThrw43lA&amp;ust=1361976015147590" TargetMode="External"/><Relationship Id="rId3" Type="http://schemas.openxmlformats.org/officeDocument/2006/relationships/hyperlink" Target="http://en.wikipedia.org/wiki/File:WBauerLowRes.jpg" TargetMode="External"/><Relationship Id="rId7"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google.com/url?sa=i&amp;source=images&amp;cd=&amp;cad=rja&amp;docid=Lu_wHvTsOccS2M&amp;tbnid=d35YuIURM-yYOM:&amp;ved=0CAgQjRwwAA&amp;url=http://arthuride.wordpress.com/2011/11/10/12-apostles-constellations-numerology-theology-in-the-worlds-religions-quest-to-understand-origins-a-study-of-textual-criticism-translation-interpretation-and-linguistics/&amp;ei=mcksUZuKBYrFyAGB2oCIBw&amp;psig=AFQjCNGff1j_7ZY5ud_KEev-OjTgX3dSSg&amp;ust=1361976089144080" TargetMode="External"/><Relationship Id="rId5" Type="http://schemas.microsoft.com/office/2007/relationships/hdphoto" Target="../media/hdphoto1.wdp"/><Relationship Id="rId4" Type="http://schemas.openxmlformats.org/officeDocument/2006/relationships/image" Target="../media/image18.jpeg"/><Relationship Id="rId9"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url?sa=i&amp;rct=j&amp;q=Helmut+Koester&amp;source=images&amp;cd=&amp;cad=rja&amp;docid=S2T8dYiCjLuyKM&amp;tbnid=q22oOsrwa8qjbM:&amp;ved=0CAUQjRw&amp;url=http://www.hds.harvard.edu/people/faculty/helmut-koester&amp;ei=shglUbL9AoPr2QWV7YCoCw&amp;bvm=bv.42661473,d.b2I&amp;psig=AFQjCNGYc8d0a0mlvkadizfqP_36Bcr2rg&amp;ust=1361472024857587"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url?sa=i&amp;rct=j&amp;q=Helmut+Koester&amp;source=images&amp;cd=&amp;cad=rja&amp;docid=S2T8dYiCjLuyKM&amp;tbnid=q22oOsrwa8qjbM:&amp;ved=0CAUQjRw&amp;url=http://www.hds.harvard.edu/people/faculty/helmut-koester&amp;ei=shglUbL9AoPr2QWV7YCoCw&amp;bvm=bv.42661473,d.b2I&amp;psig=AFQjCNGYc8d0a0mlvkadizfqP_36Bcr2rg&amp;ust=1361472024857587"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777419"/>
            <a:ext cx="7315200" cy="4708981"/>
          </a:xfrm>
          <a:prstGeom prst="rect">
            <a:avLst/>
          </a:prstGeom>
        </p:spPr>
        <p:txBody>
          <a:bodyPr wrap="square">
            <a:spAutoFit/>
          </a:bodyPr>
          <a:lstStyle/>
          <a:p>
            <a:pPr lvl="0"/>
            <a:r>
              <a:rPr lang="en-US" sz="6000" b="1" dirty="0" smtClean="0">
                <a:solidFill>
                  <a:srgbClr val="000000"/>
                </a:solidFill>
                <a:effectLst>
                  <a:glow rad="228600">
                    <a:schemeClr val="accent3">
                      <a:satMod val="175000"/>
                      <a:alpha val="40000"/>
                    </a:schemeClr>
                  </a:glow>
                </a:effectLst>
                <a:latin typeface="Aharoni" pitchFamily="2" charset="-79"/>
                <a:cs typeface="Aharoni" pitchFamily="2" charset="-79"/>
              </a:rPr>
              <a:t>Early</a:t>
            </a:r>
          </a:p>
          <a:p>
            <a:pPr lvl="0"/>
            <a:r>
              <a:rPr lang="en-US" sz="6000" b="1" dirty="0" smtClean="0">
                <a:solidFill>
                  <a:srgbClr val="000000"/>
                </a:solidFill>
                <a:effectLst>
                  <a:glow rad="228600">
                    <a:schemeClr val="accent3">
                      <a:satMod val="175000"/>
                      <a:alpha val="40000"/>
                    </a:schemeClr>
                  </a:glow>
                </a:effectLst>
                <a:latin typeface="Aharoni" pitchFamily="2" charset="-79"/>
                <a:cs typeface="Aharoni" pitchFamily="2" charset="-79"/>
              </a:rPr>
              <a:t>Christianity </a:t>
            </a:r>
          </a:p>
          <a:p>
            <a:pPr lvl="0"/>
            <a:r>
              <a:rPr lang="en-US" sz="6000" b="1" dirty="0" smtClean="0">
                <a:solidFill>
                  <a:srgbClr val="000000"/>
                </a:solidFill>
                <a:effectLst>
                  <a:glow rad="228600">
                    <a:schemeClr val="accent3">
                      <a:satMod val="175000"/>
                      <a:alpha val="40000"/>
                    </a:schemeClr>
                  </a:glow>
                </a:effectLst>
                <a:latin typeface="Aharoni" pitchFamily="2" charset="-79"/>
                <a:cs typeface="Aharoni" pitchFamily="2" charset="-79"/>
              </a:rPr>
              <a:t>or </a:t>
            </a:r>
          </a:p>
          <a:p>
            <a:pPr lvl="0"/>
            <a:r>
              <a:rPr lang="en-US" sz="6000" b="1" dirty="0" smtClean="0">
                <a:solidFill>
                  <a:srgbClr val="000000"/>
                </a:solidFill>
                <a:effectLst>
                  <a:glow rad="228600">
                    <a:schemeClr val="accent3">
                      <a:satMod val="175000"/>
                      <a:alpha val="40000"/>
                    </a:schemeClr>
                  </a:glow>
                </a:effectLst>
                <a:latin typeface="Aharoni" pitchFamily="2" charset="-79"/>
                <a:cs typeface="Aharoni" pitchFamily="2" charset="-79"/>
              </a:rPr>
              <a:t>Early</a:t>
            </a:r>
          </a:p>
          <a:p>
            <a:pPr lvl="0"/>
            <a:r>
              <a:rPr lang="en-US" sz="6000" b="1" dirty="0" err="1" smtClean="0">
                <a:solidFill>
                  <a:srgbClr val="000000"/>
                </a:solidFill>
                <a:effectLst>
                  <a:glow rad="228600">
                    <a:schemeClr val="accent3">
                      <a:satMod val="175000"/>
                      <a:alpha val="40000"/>
                    </a:schemeClr>
                  </a:glow>
                </a:effectLst>
                <a:latin typeface="Aharoni" pitchFamily="2" charset="-79"/>
                <a:cs typeface="Aharoni" pitchFamily="2" charset="-79"/>
              </a:rPr>
              <a:t>Christianities</a:t>
            </a:r>
            <a:endParaRPr lang="en-US" sz="6000" b="1" dirty="0" smtClean="0">
              <a:solidFill>
                <a:srgbClr val="000000"/>
              </a:solidFill>
              <a:effectLst>
                <a:glow rad="228600">
                  <a:schemeClr val="accent3">
                    <a:satMod val="175000"/>
                    <a:alpha val="40000"/>
                  </a:schemeClr>
                </a:glow>
              </a:effectLst>
              <a:latin typeface="Aharoni" pitchFamily="2" charset="-79"/>
              <a:cs typeface="Aharoni" pitchFamily="2" charset="-79"/>
            </a:endParaRPr>
          </a:p>
        </p:txBody>
      </p:sp>
    </p:spTree>
    <p:extLst>
      <p:ext uri="{BB962C8B-B14F-4D97-AF65-F5344CB8AC3E}">
        <p14:creationId xmlns:p14="http://schemas.microsoft.com/office/powerpoint/2010/main" val="188038515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1" descr="MCj0436392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286000"/>
            <a:ext cx="13335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Oval 2"/>
          <p:cNvSpPr>
            <a:spLocks noChangeArrowheads="1"/>
          </p:cNvSpPr>
          <p:nvPr/>
        </p:nvSpPr>
        <p:spPr bwMode="auto">
          <a:xfrm>
            <a:off x="457200" y="3200400"/>
            <a:ext cx="2514600" cy="2514600"/>
          </a:xfrm>
          <a:prstGeom prst="ellipse">
            <a:avLst/>
          </a:prstGeom>
          <a:solidFill>
            <a:srgbClr val="80000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3" name="Oval 3"/>
          <p:cNvSpPr>
            <a:spLocks noChangeArrowheads="1"/>
          </p:cNvSpPr>
          <p:nvPr/>
        </p:nvSpPr>
        <p:spPr bwMode="auto">
          <a:xfrm>
            <a:off x="1600200" y="3200400"/>
            <a:ext cx="2514600" cy="2514600"/>
          </a:xfrm>
          <a:prstGeom prst="ellipse">
            <a:avLst/>
          </a:prstGeom>
          <a:solidFill>
            <a:srgbClr val="FF990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4" name="Oval 4"/>
          <p:cNvSpPr>
            <a:spLocks noChangeArrowheads="1"/>
          </p:cNvSpPr>
          <p:nvPr/>
        </p:nvSpPr>
        <p:spPr bwMode="auto">
          <a:xfrm>
            <a:off x="2743200" y="3200400"/>
            <a:ext cx="2514600" cy="2514600"/>
          </a:xfrm>
          <a:prstGeom prst="ellipse">
            <a:avLst/>
          </a:prstGeom>
          <a:solidFill>
            <a:srgbClr val="99CC0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5" name="Oval 5"/>
          <p:cNvSpPr>
            <a:spLocks noChangeArrowheads="1"/>
          </p:cNvSpPr>
          <p:nvPr/>
        </p:nvSpPr>
        <p:spPr bwMode="auto">
          <a:xfrm>
            <a:off x="3886200" y="3200400"/>
            <a:ext cx="2514600" cy="2514600"/>
          </a:xfrm>
          <a:prstGeom prst="ellipse">
            <a:avLst/>
          </a:prstGeom>
          <a:solidFill>
            <a:srgbClr val="339966">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6" name="Oval 6"/>
          <p:cNvSpPr>
            <a:spLocks noChangeArrowheads="1"/>
          </p:cNvSpPr>
          <p:nvPr/>
        </p:nvSpPr>
        <p:spPr bwMode="auto">
          <a:xfrm>
            <a:off x="5029200" y="3200400"/>
            <a:ext cx="2514600" cy="2514600"/>
          </a:xfrm>
          <a:prstGeom prst="ellipse">
            <a:avLst/>
          </a:prstGeom>
          <a:solidFill>
            <a:srgbClr val="3366FF">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7" name="Oval 7"/>
          <p:cNvSpPr>
            <a:spLocks noChangeArrowheads="1"/>
          </p:cNvSpPr>
          <p:nvPr/>
        </p:nvSpPr>
        <p:spPr bwMode="auto">
          <a:xfrm>
            <a:off x="6172200" y="3200400"/>
            <a:ext cx="2514600" cy="2514600"/>
          </a:xfrm>
          <a:prstGeom prst="ellipse">
            <a:avLst/>
          </a:prstGeom>
          <a:solidFill>
            <a:srgbClr val="80008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8" name="Text Box 8"/>
          <p:cNvSpPr txBox="1">
            <a:spLocks noChangeArrowheads="1"/>
          </p:cNvSpPr>
          <p:nvPr/>
        </p:nvSpPr>
        <p:spPr bwMode="auto">
          <a:xfrm>
            <a:off x="3508375" y="5715000"/>
            <a:ext cx="1893888"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820738" eaLnBrk="0" hangingPunct="0">
              <a:defRPr sz="2800">
                <a:solidFill>
                  <a:schemeClr val="tx1"/>
                </a:solidFill>
                <a:latin typeface="Arial" charset="0"/>
              </a:defRPr>
            </a:lvl1pPr>
            <a:lvl2pPr marL="742950" indent="-285750" defTabSz="820738" eaLnBrk="0" hangingPunct="0">
              <a:defRPr sz="2800">
                <a:solidFill>
                  <a:schemeClr val="tx1"/>
                </a:solidFill>
                <a:latin typeface="Arial" charset="0"/>
              </a:defRPr>
            </a:lvl2pPr>
            <a:lvl3pPr marL="1143000" indent="-228600" defTabSz="820738" eaLnBrk="0" hangingPunct="0">
              <a:defRPr sz="2800">
                <a:solidFill>
                  <a:schemeClr val="tx1"/>
                </a:solidFill>
                <a:latin typeface="Arial" charset="0"/>
              </a:defRPr>
            </a:lvl3pPr>
            <a:lvl4pPr marL="1600200" indent="-228600" defTabSz="820738" eaLnBrk="0" hangingPunct="0">
              <a:defRPr sz="2800">
                <a:solidFill>
                  <a:schemeClr val="tx1"/>
                </a:solidFill>
                <a:latin typeface="Arial" charset="0"/>
              </a:defRPr>
            </a:lvl4pPr>
            <a:lvl5pPr marL="2057400" indent="-228600" defTabSz="820738" eaLnBrk="0" hangingPunct="0">
              <a:defRPr sz="2800">
                <a:solidFill>
                  <a:schemeClr val="tx1"/>
                </a:solidFill>
                <a:latin typeface="Arial" charset="0"/>
              </a:defRPr>
            </a:lvl5pPr>
            <a:lvl6pPr marL="2514600" indent="-228600" algn="ctr" defTabSz="820738" eaLnBrk="0" fontAlgn="base" hangingPunct="0">
              <a:spcBef>
                <a:spcPct val="0"/>
              </a:spcBef>
              <a:spcAft>
                <a:spcPct val="0"/>
              </a:spcAft>
              <a:defRPr sz="2800">
                <a:solidFill>
                  <a:schemeClr val="tx1"/>
                </a:solidFill>
                <a:latin typeface="Arial" charset="0"/>
              </a:defRPr>
            </a:lvl6pPr>
            <a:lvl7pPr marL="2971800" indent="-228600" algn="ctr" defTabSz="820738" eaLnBrk="0" fontAlgn="base" hangingPunct="0">
              <a:spcBef>
                <a:spcPct val="0"/>
              </a:spcBef>
              <a:spcAft>
                <a:spcPct val="0"/>
              </a:spcAft>
              <a:defRPr sz="2800">
                <a:solidFill>
                  <a:schemeClr val="tx1"/>
                </a:solidFill>
                <a:latin typeface="Arial" charset="0"/>
              </a:defRPr>
            </a:lvl7pPr>
            <a:lvl8pPr marL="3429000" indent="-228600" algn="ctr" defTabSz="820738" eaLnBrk="0" fontAlgn="base" hangingPunct="0">
              <a:spcBef>
                <a:spcPct val="0"/>
              </a:spcBef>
              <a:spcAft>
                <a:spcPct val="0"/>
              </a:spcAft>
              <a:defRPr sz="2800">
                <a:solidFill>
                  <a:schemeClr val="tx1"/>
                </a:solidFill>
                <a:latin typeface="Arial" charset="0"/>
              </a:defRPr>
            </a:lvl8pPr>
            <a:lvl9pPr marL="3886200" indent="-228600" algn="ctr" defTabSz="820738" eaLnBrk="0" fontAlgn="base" hangingPunct="0">
              <a:spcBef>
                <a:spcPct val="0"/>
              </a:spcBef>
              <a:spcAft>
                <a:spcPct val="0"/>
              </a:spcAft>
              <a:defRPr sz="2800">
                <a:solidFill>
                  <a:schemeClr val="tx1"/>
                </a:solidFill>
                <a:latin typeface="Arial" charset="0"/>
              </a:defRPr>
            </a:lvl9pPr>
          </a:lstStyle>
          <a:p>
            <a:pPr algn="l" eaLnBrk="1" hangingPunct="1"/>
            <a:r>
              <a:rPr lang="en-US" sz="4800" b="1"/>
              <a:t>AD 50</a:t>
            </a:r>
          </a:p>
        </p:txBody>
      </p:sp>
      <p:sp>
        <p:nvSpPr>
          <p:cNvPr id="10249" name="Text Box 9"/>
          <p:cNvSpPr txBox="1">
            <a:spLocks noChangeArrowheads="1"/>
          </p:cNvSpPr>
          <p:nvPr/>
        </p:nvSpPr>
        <p:spPr bwMode="auto">
          <a:xfrm>
            <a:off x="685800" y="958850"/>
            <a:ext cx="77692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eaLnBrk="1" hangingPunct="1"/>
            <a:r>
              <a:rPr lang="en-US" sz="3600" b="1">
                <a:latin typeface="Trebuchet MS" pitchFamily="34" charset="0"/>
              </a:rPr>
              <a:t>CLAIMS OF THE CRITICS</a:t>
            </a:r>
          </a:p>
        </p:txBody>
      </p:sp>
      <p:sp>
        <p:nvSpPr>
          <p:cNvPr id="17" name="Line 2"/>
          <p:cNvSpPr>
            <a:spLocks noChangeShapeType="1"/>
          </p:cNvSpPr>
          <p:nvPr/>
        </p:nvSpPr>
        <p:spPr bwMode="auto">
          <a:xfrm>
            <a:off x="636588" y="582613"/>
            <a:ext cx="84963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3"/>
          <p:cNvSpPr>
            <a:spLocks noChangeShapeType="1"/>
          </p:cNvSpPr>
          <p:nvPr/>
        </p:nvSpPr>
        <p:spPr bwMode="auto">
          <a:xfrm>
            <a:off x="636588" y="582613"/>
            <a:ext cx="84963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Text Box 4"/>
          <p:cNvSpPr txBox="1">
            <a:spLocks noChangeArrowheads="1"/>
          </p:cNvSpPr>
          <p:nvPr/>
        </p:nvSpPr>
        <p:spPr bwMode="auto">
          <a:xfrm>
            <a:off x="142875" y="0"/>
            <a:ext cx="731161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gn="l" eaLnBrk="1" hangingPunct="1"/>
            <a:r>
              <a:rPr lang="en-US" sz="3200" b="1" dirty="0" smtClean="0">
                <a:latin typeface="Arial" pitchFamily="34" charset="0"/>
                <a:cs typeface="Arial" pitchFamily="34" charset="0"/>
              </a:rPr>
              <a:t>Early Christianity [or </a:t>
            </a:r>
            <a:r>
              <a:rPr lang="en-US" sz="3200" b="1" dirty="0" err="1" smtClean="0">
                <a:latin typeface="Arial" pitchFamily="34" charset="0"/>
                <a:cs typeface="Arial" pitchFamily="34" charset="0"/>
              </a:rPr>
              <a:t>Christianities</a:t>
            </a:r>
            <a:r>
              <a:rPr lang="en-US" sz="3200" b="1" dirty="0" smtClean="0">
                <a:latin typeface="Arial" pitchFamily="34" charset="0"/>
                <a:cs typeface="Arial" pitchFamily="34" charset="0"/>
              </a:rPr>
              <a:t>]?</a:t>
            </a:r>
            <a:endParaRPr lang="en-US" sz="3200" b="1"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ChangeArrowheads="1"/>
          </p:cNvSpPr>
          <p:nvPr/>
        </p:nvSpPr>
        <p:spPr bwMode="auto">
          <a:xfrm>
            <a:off x="2971800" y="685800"/>
            <a:ext cx="5486400" cy="5372100"/>
          </a:xfrm>
          <a:prstGeom prst="rect">
            <a:avLst/>
          </a:prstGeom>
          <a:solidFill>
            <a:schemeClr val="bg1">
              <a:alpha val="50195"/>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7" name="Text Box 4"/>
          <p:cNvSpPr txBox="1">
            <a:spLocks noChangeArrowheads="1"/>
          </p:cNvSpPr>
          <p:nvPr/>
        </p:nvSpPr>
        <p:spPr bwMode="auto">
          <a:xfrm>
            <a:off x="3000375" y="754063"/>
            <a:ext cx="5457825" cy="521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gn="l" eaLnBrk="1" hangingPunct="1"/>
            <a:r>
              <a:rPr lang="en-US" dirty="0" smtClean="0">
                <a:latin typeface="Times New Roman" pitchFamily="18" charset="0"/>
              </a:rPr>
              <a:t>One </a:t>
            </a:r>
            <a:r>
              <a:rPr lang="en-US" dirty="0">
                <a:latin typeface="Times New Roman" pitchFamily="18" charset="0"/>
              </a:rPr>
              <a:t>form of Christianity decided what was the “correct” Christian perspective; it decided who could exercise authority over Christian belief and practice; and it deter-mined what forms of Christianity would be marginalized, set aside, destroyed. It also decided which books to canonize into Scripture and which books to set aside as “heretical,” teaching false ideas. 	</a:t>
            </a:r>
          </a:p>
        </p:txBody>
      </p:sp>
      <p:sp>
        <p:nvSpPr>
          <p:cNvPr id="6148" name="Rectangle 5"/>
          <p:cNvSpPr>
            <a:spLocks noChangeArrowheads="1"/>
          </p:cNvSpPr>
          <p:nvPr/>
        </p:nvSpPr>
        <p:spPr bwMode="auto">
          <a:xfrm>
            <a:off x="685800" y="4000500"/>
            <a:ext cx="2130425" cy="20320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800" b="1">
                <a:latin typeface="Times New Roman" pitchFamily="18" charset="0"/>
              </a:rPr>
              <a:t>BART EHRMAN</a:t>
            </a:r>
          </a:p>
          <a:p>
            <a:r>
              <a:rPr lang="en-US" sz="1800">
                <a:latin typeface="Times New Roman" pitchFamily="18" charset="0"/>
              </a:rPr>
              <a:t>Chair, Department of Religious Studies,</a:t>
            </a:r>
          </a:p>
          <a:p>
            <a:r>
              <a:rPr lang="en-US" sz="1800">
                <a:latin typeface="Times New Roman" pitchFamily="18" charset="0"/>
              </a:rPr>
              <a:t>The University of North Carolina at Chapel Hill</a:t>
            </a:r>
          </a:p>
        </p:txBody>
      </p:sp>
      <p:pic>
        <p:nvPicPr>
          <p:cNvPr id="6149" name="Picture 6" descr="Ehr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85800"/>
            <a:ext cx="2166938" cy="3181350"/>
          </a:xfrm>
          <a:prstGeom prst="rect">
            <a:avLst/>
          </a:prstGeom>
          <a:noFill/>
          <a:ln w="9525">
            <a:solidFill>
              <a:srgbClr val="800000"/>
            </a:solidFill>
            <a:miter lim="800000"/>
            <a:headEnd/>
            <a:tailEnd/>
          </a:ln>
          <a:extLst>
            <a:ext uri="{909E8E84-426E-40DD-AFC4-6F175D3DCCD1}">
              <a14:hiddenFill xmlns:a14="http://schemas.microsoft.com/office/drawing/2010/main">
                <a:solidFill>
                  <a:srgbClr val="FFFFFF"/>
                </a:solidFill>
              </a14:hiddenFill>
            </a:ext>
          </a:extLst>
        </p:spPr>
      </p:pic>
      <p:sp>
        <p:nvSpPr>
          <p:cNvPr id="12" name="Line 2"/>
          <p:cNvSpPr>
            <a:spLocks noChangeShapeType="1"/>
          </p:cNvSpPr>
          <p:nvPr/>
        </p:nvSpPr>
        <p:spPr bwMode="auto">
          <a:xfrm>
            <a:off x="636588" y="582613"/>
            <a:ext cx="84963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3"/>
          <p:cNvSpPr>
            <a:spLocks noChangeShapeType="1"/>
          </p:cNvSpPr>
          <p:nvPr/>
        </p:nvSpPr>
        <p:spPr bwMode="auto">
          <a:xfrm>
            <a:off x="636588" y="582613"/>
            <a:ext cx="84963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Text Box 4"/>
          <p:cNvSpPr txBox="1">
            <a:spLocks noChangeArrowheads="1"/>
          </p:cNvSpPr>
          <p:nvPr/>
        </p:nvSpPr>
        <p:spPr bwMode="auto">
          <a:xfrm>
            <a:off x="142875" y="0"/>
            <a:ext cx="731161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gn="l" eaLnBrk="1" hangingPunct="1"/>
            <a:r>
              <a:rPr lang="en-US" sz="3200" b="1" dirty="0" smtClean="0">
                <a:latin typeface="Arial" pitchFamily="34" charset="0"/>
                <a:cs typeface="Arial" pitchFamily="34" charset="0"/>
              </a:rPr>
              <a:t>Early Christianity [or </a:t>
            </a:r>
            <a:r>
              <a:rPr lang="en-US" sz="3200" b="1" dirty="0" err="1" smtClean="0">
                <a:latin typeface="Arial" pitchFamily="34" charset="0"/>
                <a:cs typeface="Arial" pitchFamily="34" charset="0"/>
              </a:rPr>
              <a:t>Christianities</a:t>
            </a:r>
            <a:r>
              <a:rPr lang="en-US" sz="3200" b="1" dirty="0" smtClean="0">
                <a:latin typeface="Arial" pitchFamily="34" charset="0"/>
                <a:cs typeface="Arial" pitchFamily="34" charset="0"/>
              </a:rPr>
              <a:t>]?</a:t>
            </a:r>
            <a:endParaRPr lang="en-US" sz="3200" b="1" dirty="0">
              <a:latin typeface="Arial"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685800" y="4000500"/>
            <a:ext cx="2130425" cy="20320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800" b="1">
                <a:latin typeface="Times New Roman" pitchFamily="18" charset="0"/>
              </a:rPr>
              <a:t>BART EHRMAN</a:t>
            </a:r>
          </a:p>
          <a:p>
            <a:r>
              <a:rPr lang="en-US" sz="1800">
                <a:latin typeface="Times New Roman" pitchFamily="18" charset="0"/>
              </a:rPr>
              <a:t>Chair, Department of Religious Studies,</a:t>
            </a:r>
          </a:p>
          <a:p>
            <a:r>
              <a:rPr lang="en-US" sz="1800">
                <a:latin typeface="Times New Roman" pitchFamily="18" charset="0"/>
              </a:rPr>
              <a:t>The University of North Carolina at Chapel Hill</a:t>
            </a:r>
          </a:p>
        </p:txBody>
      </p:sp>
      <p:pic>
        <p:nvPicPr>
          <p:cNvPr id="7171" name="Picture 3" descr="Ehr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85800"/>
            <a:ext cx="2166938" cy="3181350"/>
          </a:xfrm>
          <a:prstGeom prst="rect">
            <a:avLst/>
          </a:prstGeom>
          <a:noFill/>
          <a:ln w="9525">
            <a:solidFill>
              <a:srgbClr val="800000"/>
            </a:solidFill>
            <a:miter lim="800000"/>
            <a:headEnd/>
            <a:tailEnd/>
          </a:ln>
          <a:extLst>
            <a:ext uri="{909E8E84-426E-40DD-AFC4-6F175D3DCCD1}">
              <a14:hiddenFill xmlns:a14="http://schemas.microsoft.com/office/drawing/2010/main">
                <a:solidFill>
                  <a:srgbClr val="FFFFFF"/>
                </a:solidFill>
              </a14:hiddenFill>
            </a:ext>
          </a:extLst>
        </p:spPr>
      </p:pic>
      <p:sp>
        <p:nvSpPr>
          <p:cNvPr id="7172" name="Rectangle 5"/>
          <p:cNvSpPr>
            <a:spLocks noChangeArrowheads="1"/>
          </p:cNvSpPr>
          <p:nvPr/>
        </p:nvSpPr>
        <p:spPr bwMode="auto">
          <a:xfrm>
            <a:off x="2971800" y="685800"/>
            <a:ext cx="5486400" cy="5372100"/>
          </a:xfrm>
          <a:prstGeom prst="rect">
            <a:avLst/>
          </a:prstGeom>
          <a:solidFill>
            <a:schemeClr val="bg1">
              <a:alpha val="50195"/>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3" name="Text Box 6"/>
          <p:cNvSpPr txBox="1">
            <a:spLocks noChangeArrowheads="1"/>
          </p:cNvSpPr>
          <p:nvPr/>
        </p:nvSpPr>
        <p:spPr bwMode="auto">
          <a:xfrm>
            <a:off x="3000375" y="754063"/>
            <a:ext cx="5457825" cy="478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gn="l" eaLnBrk="1" hangingPunct="1"/>
            <a:r>
              <a:rPr lang="en-US" dirty="0">
                <a:latin typeface="Times New Roman" pitchFamily="18" charset="0"/>
              </a:rPr>
              <a:t>And then, as a coup de grace, this victorious party rewrote the history of the controversy, making it appear that there had not been much of a conflict at all, claiming that its own views had always been those of the majority of Christians at all times, back to the time of Jesus and his apostles, that its perspective, in effect, had always been “orthodox” (i.e., the “right belief”) …</a:t>
            </a:r>
          </a:p>
        </p:txBody>
      </p:sp>
      <p:sp>
        <p:nvSpPr>
          <p:cNvPr id="9" name="Line 2"/>
          <p:cNvSpPr>
            <a:spLocks noChangeShapeType="1"/>
          </p:cNvSpPr>
          <p:nvPr/>
        </p:nvSpPr>
        <p:spPr bwMode="auto">
          <a:xfrm>
            <a:off x="636588" y="582613"/>
            <a:ext cx="84963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3"/>
          <p:cNvSpPr>
            <a:spLocks noChangeShapeType="1"/>
          </p:cNvSpPr>
          <p:nvPr/>
        </p:nvSpPr>
        <p:spPr bwMode="auto">
          <a:xfrm>
            <a:off x="636588" y="582613"/>
            <a:ext cx="84963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Text Box 4"/>
          <p:cNvSpPr txBox="1">
            <a:spLocks noChangeArrowheads="1"/>
          </p:cNvSpPr>
          <p:nvPr/>
        </p:nvSpPr>
        <p:spPr bwMode="auto">
          <a:xfrm>
            <a:off x="142875" y="0"/>
            <a:ext cx="731161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gn="l" eaLnBrk="1" hangingPunct="1"/>
            <a:r>
              <a:rPr lang="en-US" sz="3200" b="1" dirty="0" smtClean="0">
                <a:latin typeface="Arial" pitchFamily="34" charset="0"/>
                <a:cs typeface="Arial" pitchFamily="34" charset="0"/>
              </a:rPr>
              <a:t>Early Christianity [or </a:t>
            </a:r>
            <a:r>
              <a:rPr lang="en-US" sz="3200" b="1" dirty="0" err="1" smtClean="0">
                <a:latin typeface="Arial" pitchFamily="34" charset="0"/>
                <a:cs typeface="Arial" pitchFamily="34" charset="0"/>
              </a:rPr>
              <a:t>Christianities</a:t>
            </a:r>
            <a:r>
              <a:rPr lang="en-US" sz="3200" b="1" dirty="0" smtClean="0">
                <a:latin typeface="Arial" pitchFamily="34" charset="0"/>
                <a:cs typeface="Arial" pitchFamily="34" charset="0"/>
              </a:rPr>
              <a:t>]?</a:t>
            </a:r>
            <a:endParaRPr lang="en-US" sz="3200" b="1" dirty="0">
              <a:latin typeface="Arial"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685800" y="4000500"/>
            <a:ext cx="2130425" cy="20320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800" b="1">
                <a:latin typeface="Times New Roman" pitchFamily="18" charset="0"/>
              </a:rPr>
              <a:t>BART EHRMAN</a:t>
            </a:r>
          </a:p>
          <a:p>
            <a:r>
              <a:rPr lang="en-US" sz="1800">
                <a:latin typeface="Times New Roman" pitchFamily="18" charset="0"/>
              </a:rPr>
              <a:t>Chair, Department of Religious Studies,</a:t>
            </a:r>
          </a:p>
          <a:p>
            <a:r>
              <a:rPr lang="en-US" sz="1800">
                <a:latin typeface="Times New Roman" pitchFamily="18" charset="0"/>
              </a:rPr>
              <a:t>The University of North Carolina at Chapel Hill</a:t>
            </a:r>
          </a:p>
        </p:txBody>
      </p:sp>
      <p:pic>
        <p:nvPicPr>
          <p:cNvPr id="8195" name="Picture 3" descr="Ehr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85800"/>
            <a:ext cx="2166938" cy="3181350"/>
          </a:xfrm>
          <a:prstGeom prst="rect">
            <a:avLst/>
          </a:prstGeom>
          <a:noFill/>
          <a:ln w="9525">
            <a:solidFill>
              <a:srgbClr val="800000"/>
            </a:solidFill>
            <a:miter lim="800000"/>
            <a:headEnd/>
            <a:tailEnd/>
          </a:ln>
          <a:extLst>
            <a:ext uri="{909E8E84-426E-40DD-AFC4-6F175D3DCCD1}">
              <a14:hiddenFill xmlns:a14="http://schemas.microsoft.com/office/drawing/2010/main">
                <a:solidFill>
                  <a:srgbClr val="FFFFFF"/>
                </a:solidFill>
              </a14:hiddenFill>
            </a:ext>
          </a:extLst>
        </p:spPr>
      </p:pic>
      <p:sp>
        <p:nvSpPr>
          <p:cNvPr id="8196" name="Rectangle 5"/>
          <p:cNvSpPr>
            <a:spLocks noChangeArrowheads="1"/>
          </p:cNvSpPr>
          <p:nvPr/>
        </p:nvSpPr>
        <p:spPr bwMode="auto">
          <a:xfrm>
            <a:off x="2971800" y="685800"/>
            <a:ext cx="5486400" cy="5372100"/>
          </a:xfrm>
          <a:prstGeom prst="rect">
            <a:avLst/>
          </a:prstGeom>
          <a:solidFill>
            <a:schemeClr val="bg1">
              <a:alpha val="50195"/>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7" name="Text Box 6"/>
          <p:cNvSpPr txBox="1">
            <a:spLocks noChangeArrowheads="1"/>
          </p:cNvSpPr>
          <p:nvPr/>
        </p:nvSpPr>
        <p:spPr bwMode="auto">
          <a:xfrm>
            <a:off x="3000375" y="754063"/>
            <a:ext cx="5457825"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gn="l" eaLnBrk="1" hangingPunct="1"/>
            <a:r>
              <a:rPr lang="en-US" dirty="0">
                <a:latin typeface="Times New Roman" pitchFamily="18" charset="0"/>
              </a:rPr>
              <a:t>and that its opponents in the conflict, with their other scriptural texts, had always represented small splinter groups invested in deceiving people into “heresy.”</a:t>
            </a:r>
          </a:p>
          <a:p>
            <a:pPr algn="just" eaLnBrk="1" hangingPunct="1"/>
            <a:endParaRPr lang="en-US" dirty="0">
              <a:latin typeface="Times New Roman" pitchFamily="18" charset="0"/>
            </a:endParaRPr>
          </a:p>
          <a:p>
            <a:pPr algn="just" eaLnBrk="1" hangingPunct="1"/>
            <a:endParaRPr lang="en-US" dirty="0">
              <a:latin typeface="Times New Roman" pitchFamily="18" charset="0"/>
            </a:endParaRPr>
          </a:p>
          <a:p>
            <a:pPr algn="just" eaLnBrk="1" hangingPunct="1"/>
            <a:endParaRPr lang="en-US" sz="1200" dirty="0">
              <a:latin typeface="Times New Roman" pitchFamily="18" charset="0"/>
            </a:endParaRPr>
          </a:p>
          <a:p>
            <a:pPr algn="just" eaLnBrk="1" hangingPunct="1"/>
            <a:endParaRPr lang="en-US" sz="1200" dirty="0">
              <a:latin typeface="Times New Roman" pitchFamily="18" charset="0"/>
            </a:endParaRPr>
          </a:p>
          <a:p>
            <a:pPr algn="just" eaLnBrk="1" hangingPunct="1"/>
            <a:endParaRPr lang="en-US" sz="1200" dirty="0">
              <a:latin typeface="Times New Roman" pitchFamily="18" charset="0"/>
            </a:endParaRPr>
          </a:p>
          <a:p>
            <a:pPr algn="just" eaLnBrk="1" hangingPunct="1"/>
            <a:endParaRPr lang="en-US" sz="1200" dirty="0">
              <a:latin typeface="Times New Roman" pitchFamily="18" charset="0"/>
            </a:endParaRPr>
          </a:p>
          <a:p>
            <a:pPr algn="just" eaLnBrk="1" hangingPunct="1"/>
            <a:endParaRPr lang="en-US" sz="1200" dirty="0">
              <a:latin typeface="Times New Roman" pitchFamily="18" charset="0"/>
            </a:endParaRPr>
          </a:p>
          <a:p>
            <a:pPr algn="just" eaLnBrk="1" hangingPunct="1"/>
            <a:endParaRPr lang="en-US" sz="1200" dirty="0">
              <a:latin typeface="Times New Roman" pitchFamily="18" charset="0"/>
            </a:endParaRPr>
          </a:p>
          <a:p>
            <a:pPr algn="just" eaLnBrk="1" hangingPunct="1"/>
            <a:endParaRPr lang="en-US" sz="1200" dirty="0">
              <a:latin typeface="Times New Roman" pitchFamily="18" charset="0"/>
            </a:endParaRPr>
          </a:p>
          <a:p>
            <a:pPr algn="just" eaLnBrk="1" hangingPunct="1"/>
            <a:endParaRPr lang="en-US" sz="1200" dirty="0">
              <a:latin typeface="Times New Roman" pitchFamily="18" charset="0"/>
            </a:endParaRPr>
          </a:p>
          <a:p>
            <a:pPr algn="just" eaLnBrk="1" hangingPunct="1"/>
            <a:endParaRPr lang="en-US" sz="1200" dirty="0">
              <a:latin typeface="Times New Roman" pitchFamily="18" charset="0"/>
            </a:endParaRPr>
          </a:p>
          <a:p>
            <a:pPr algn="just" eaLnBrk="1" hangingPunct="1"/>
            <a:endParaRPr lang="en-US" sz="1200" dirty="0">
              <a:latin typeface="Times New Roman" pitchFamily="18" charset="0"/>
            </a:endParaRPr>
          </a:p>
          <a:p>
            <a:pPr algn="just" eaLnBrk="1" hangingPunct="1"/>
            <a:r>
              <a:rPr lang="en-US" sz="1200" dirty="0">
                <a:latin typeface="Times New Roman" pitchFamily="18" charset="0"/>
              </a:rPr>
              <a:t>Bart D. </a:t>
            </a:r>
            <a:r>
              <a:rPr lang="en-US" sz="1200" dirty="0" err="1">
                <a:latin typeface="Times New Roman" pitchFamily="18" charset="0"/>
              </a:rPr>
              <a:t>Ehrman</a:t>
            </a:r>
            <a:r>
              <a:rPr lang="en-US" sz="1200" dirty="0">
                <a:latin typeface="Times New Roman" pitchFamily="18" charset="0"/>
              </a:rPr>
              <a:t>, </a:t>
            </a:r>
            <a:r>
              <a:rPr lang="en-US" sz="1200" i="1" dirty="0">
                <a:latin typeface="Times New Roman" pitchFamily="18" charset="0"/>
              </a:rPr>
              <a:t>Lost </a:t>
            </a:r>
            <a:r>
              <a:rPr lang="en-US" sz="1200" i="1" dirty="0" err="1">
                <a:latin typeface="Times New Roman" pitchFamily="18" charset="0"/>
              </a:rPr>
              <a:t>Christianities</a:t>
            </a:r>
            <a:r>
              <a:rPr lang="en-US" sz="1200" i="1" dirty="0">
                <a:latin typeface="Times New Roman" pitchFamily="18" charset="0"/>
              </a:rPr>
              <a:t>: The Battles for Scripture and the Faiths We Never Knew</a:t>
            </a:r>
            <a:r>
              <a:rPr lang="en-US" sz="1200" dirty="0">
                <a:latin typeface="Times New Roman" pitchFamily="18" charset="0"/>
              </a:rPr>
              <a:t> (Oxford: Oxford University Press, 2003), 4.</a:t>
            </a:r>
          </a:p>
        </p:txBody>
      </p:sp>
      <p:sp>
        <p:nvSpPr>
          <p:cNvPr id="9" name="Line 2"/>
          <p:cNvSpPr>
            <a:spLocks noChangeShapeType="1"/>
          </p:cNvSpPr>
          <p:nvPr/>
        </p:nvSpPr>
        <p:spPr bwMode="auto">
          <a:xfrm>
            <a:off x="636588" y="582613"/>
            <a:ext cx="84963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3"/>
          <p:cNvSpPr>
            <a:spLocks noChangeShapeType="1"/>
          </p:cNvSpPr>
          <p:nvPr/>
        </p:nvSpPr>
        <p:spPr bwMode="auto">
          <a:xfrm>
            <a:off x="636588" y="582613"/>
            <a:ext cx="84963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Text Box 4"/>
          <p:cNvSpPr txBox="1">
            <a:spLocks noChangeArrowheads="1"/>
          </p:cNvSpPr>
          <p:nvPr/>
        </p:nvSpPr>
        <p:spPr bwMode="auto">
          <a:xfrm>
            <a:off x="142875" y="0"/>
            <a:ext cx="731161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gn="l" eaLnBrk="1" hangingPunct="1"/>
            <a:r>
              <a:rPr lang="en-US" sz="3200" b="1" dirty="0" smtClean="0">
                <a:latin typeface="Arial" pitchFamily="34" charset="0"/>
                <a:cs typeface="Arial" pitchFamily="34" charset="0"/>
              </a:rPr>
              <a:t>Early Christianity [or </a:t>
            </a:r>
            <a:r>
              <a:rPr lang="en-US" sz="3200" b="1" dirty="0" err="1" smtClean="0">
                <a:latin typeface="Arial" pitchFamily="34" charset="0"/>
                <a:cs typeface="Arial" pitchFamily="34" charset="0"/>
              </a:rPr>
              <a:t>Christianities</a:t>
            </a:r>
            <a:r>
              <a:rPr lang="en-US" sz="3200" b="1" dirty="0" smtClean="0">
                <a:latin typeface="Arial" pitchFamily="34" charset="0"/>
                <a:cs typeface="Arial" pitchFamily="34" charset="0"/>
              </a:rPr>
              <a:t>]?</a:t>
            </a:r>
            <a:endParaRPr lang="en-US" sz="3200" b="1"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Line 2"/>
          <p:cNvSpPr>
            <a:spLocks noChangeShapeType="1"/>
          </p:cNvSpPr>
          <p:nvPr/>
        </p:nvSpPr>
        <p:spPr bwMode="auto">
          <a:xfrm>
            <a:off x="636588" y="582613"/>
            <a:ext cx="84963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3"/>
          <p:cNvSpPr>
            <a:spLocks noChangeShapeType="1"/>
          </p:cNvSpPr>
          <p:nvPr/>
        </p:nvSpPr>
        <p:spPr bwMode="auto">
          <a:xfrm>
            <a:off x="636588" y="582613"/>
            <a:ext cx="84963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Text Box 4"/>
          <p:cNvSpPr txBox="1">
            <a:spLocks noChangeArrowheads="1"/>
          </p:cNvSpPr>
          <p:nvPr/>
        </p:nvSpPr>
        <p:spPr bwMode="auto">
          <a:xfrm>
            <a:off x="142875" y="0"/>
            <a:ext cx="731161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gn="l" eaLnBrk="1" hangingPunct="1"/>
            <a:r>
              <a:rPr lang="en-US" sz="3200" b="1" dirty="0" smtClean="0">
                <a:latin typeface="Arial" pitchFamily="34" charset="0"/>
                <a:cs typeface="Arial" pitchFamily="34" charset="0"/>
              </a:rPr>
              <a:t>Early Christianity [or </a:t>
            </a:r>
            <a:r>
              <a:rPr lang="en-US" sz="3200" b="1" dirty="0" err="1" smtClean="0">
                <a:latin typeface="Arial" pitchFamily="34" charset="0"/>
                <a:cs typeface="Arial" pitchFamily="34" charset="0"/>
              </a:rPr>
              <a:t>Christianities</a:t>
            </a:r>
            <a:r>
              <a:rPr lang="en-US" sz="3200" b="1" dirty="0" smtClean="0">
                <a:latin typeface="Arial" pitchFamily="34" charset="0"/>
                <a:cs typeface="Arial" pitchFamily="34" charset="0"/>
              </a:rPr>
              <a:t>]?</a:t>
            </a:r>
            <a:endParaRPr lang="en-US" sz="3200" b="1" dirty="0">
              <a:latin typeface="Arial" pitchFamily="34" charset="0"/>
              <a:cs typeface="Arial" pitchFamily="34" charset="0"/>
            </a:endParaRPr>
          </a:p>
        </p:txBody>
      </p:sp>
      <p:pic>
        <p:nvPicPr>
          <p:cNvPr id="21" name="Picture 2" descr="Presenting God to Those Who See Christianity Differentl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879" b="14756"/>
          <a:stretch/>
        </p:blipFill>
        <p:spPr bwMode="auto">
          <a:xfrm>
            <a:off x="7626350" y="6451600"/>
            <a:ext cx="1450976" cy="36274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bwMode="auto">
          <a:xfrm>
            <a:off x="-38100" y="-4940300"/>
            <a:ext cx="1371600" cy="13119100"/>
          </a:xfrm>
          <a:prstGeom prst="rect">
            <a:avLst/>
          </a:prstGeom>
          <a:blipFill>
            <a:blip r:embed="rId4"/>
            <a:tile tx="0" ty="0" sx="100000" sy="100000" flip="none" algn="tl"/>
          </a:blipFill>
          <a:ln w="9525" cap="flat" cmpd="sng" algn="ctr">
            <a:noFill/>
            <a:prstDash val="solid"/>
            <a:round/>
            <a:headEnd type="none" w="med" len="med"/>
            <a:tailEnd type="none" w="med" len="med"/>
          </a:ln>
          <a:effectLst/>
          <a:scene3d>
            <a:camera prst="perspectiveFront" fov="4380000">
              <a:rot lat="17288905" lon="18352008" rev="3624099"/>
            </a:camera>
            <a:lightRig rig="legacyFlat1" dir="t"/>
          </a:scene3d>
          <a:sp3d extrusionH="63500" prstMaterial="legacyMatte">
            <a:bevelT w="13500" h="13500" prst="angle"/>
            <a:bevelB w="13500" h="13500" prst="angle"/>
            <a:extrusionClr>
              <a:schemeClr val="bg1"/>
            </a:extrusionClr>
          </a:sp3d>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28" name="Cloud Callout 27"/>
          <p:cNvSpPr/>
          <p:nvPr/>
        </p:nvSpPr>
        <p:spPr bwMode="auto">
          <a:xfrm rot="10800000" flipH="1">
            <a:off x="-1540956" y="-23021"/>
            <a:ext cx="3826956" cy="2154888"/>
          </a:xfrm>
          <a:prstGeom prst="cloudCallout">
            <a:avLst>
              <a:gd name="adj1" fmla="val -15972"/>
              <a:gd name="adj2" fmla="val 35732"/>
            </a:avLst>
          </a:prstGeom>
          <a:solidFill>
            <a:schemeClr val="bg1">
              <a:alpha val="61000"/>
            </a:schemeClr>
          </a:solidFill>
          <a:ln w="9525" cap="flat" cmpd="sng" algn="ctr">
            <a:noFill/>
            <a:prstDash val="solid"/>
            <a:round/>
            <a:headEnd type="none" w="med" len="med"/>
            <a:tailEnd type="none" w="med" len="med"/>
          </a:ln>
          <a:effectLst>
            <a:outerShdw dist="35921" dir="2700000" algn="ctr" rotWithShape="0">
              <a:schemeClr val="bg2"/>
            </a:outerShdw>
            <a:softEdge rad="317500"/>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p:txBody>
      </p:sp>
      <p:pic>
        <p:nvPicPr>
          <p:cNvPr id="26" name="Picture 6"/>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6200" y="117929"/>
            <a:ext cx="1231900" cy="1872990"/>
          </a:xfrm>
          <a:prstGeom prst="rect">
            <a:avLst/>
          </a:prstGeom>
          <a:ln>
            <a:noFill/>
          </a:ln>
          <a:effectLst>
            <a:softEdge rad="112500"/>
          </a:effectLst>
          <a:scene3d>
            <a:camera prst="orthographicFront">
              <a:rot lat="20267909" lon="1301097" rev="10546"/>
            </a:camera>
            <a:lightRig rig="threePt" dir="t">
              <a:rot lat="0" lon="0" rev="6000000"/>
            </a:lightRig>
          </a:scene3d>
          <a:sp3d prstMaterial="dkEdge"/>
          <a:extLst>
            <a:ext uri="{909E8E84-426E-40DD-AFC4-6F175D3DCCD1}">
              <a14:hiddenFill xmlns:a14="http://schemas.microsoft.com/office/drawing/2010/main">
                <a:solidFill>
                  <a:srgbClr val="FFFFFF"/>
                </a:solidFill>
              </a14:hiddenFill>
            </a:ext>
          </a:extLst>
        </p:spPr>
      </p:pic>
      <p:sp>
        <p:nvSpPr>
          <p:cNvPr id="33" name="Freeform 32"/>
          <p:cNvSpPr/>
          <p:nvPr/>
        </p:nvSpPr>
        <p:spPr>
          <a:xfrm>
            <a:off x="539902" y="1181100"/>
            <a:ext cx="993166" cy="887810"/>
          </a:xfrm>
          <a:custGeom>
            <a:avLst/>
            <a:gdLst>
              <a:gd name="connsiteX0" fmla="*/ 1272076 w 2558652"/>
              <a:gd name="connsiteY0" fmla="*/ 7645 h 2360947"/>
              <a:gd name="connsiteX1" fmla="*/ 1174421 w 2558652"/>
              <a:gd name="connsiteY1" fmla="*/ 664593 h 2360947"/>
              <a:gd name="connsiteX2" fmla="*/ 339920 w 2558652"/>
              <a:gd name="connsiteY2" fmla="*/ 886534 h 2360947"/>
              <a:gd name="connsiteX3" fmla="*/ 473085 w 2558652"/>
              <a:gd name="connsiteY3" fmla="*/ 371629 h 2360947"/>
              <a:gd name="connsiteX4" fmla="*/ 1076767 w 2558652"/>
              <a:gd name="connsiteY4" fmla="*/ 1001944 h 2360947"/>
              <a:gd name="connsiteX5" fmla="*/ 322165 w 2558652"/>
              <a:gd name="connsiteY5" fmla="*/ 1632259 h 2360947"/>
              <a:gd name="connsiteX6" fmla="*/ 55835 w 2558652"/>
              <a:gd name="connsiteY6" fmla="*/ 939800 h 2360947"/>
              <a:gd name="connsiteX7" fmla="*/ 1360852 w 2558652"/>
              <a:gd name="connsiteY7" fmla="*/ 859901 h 2360947"/>
              <a:gd name="connsiteX8" fmla="*/ 1929023 w 2558652"/>
              <a:gd name="connsiteY8" fmla="*/ 904290 h 2360947"/>
              <a:gd name="connsiteX9" fmla="*/ 1955656 w 2558652"/>
              <a:gd name="connsiteY9" fmla="*/ 1747668 h 2360947"/>
              <a:gd name="connsiteX10" fmla="*/ 1130033 w 2558652"/>
              <a:gd name="connsiteY10" fmla="*/ 2324717 h 2360947"/>
              <a:gd name="connsiteX11" fmla="*/ 1050134 w 2558652"/>
              <a:gd name="connsiteY11" fmla="*/ 1463583 h 2360947"/>
              <a:gd name="connsiteX12" fmla="*/ 428697 w 2558652"/>
              <a:gd name="connsiteY12" fmla="*/ 1330418 h 2360947"/>
              <a:gd name="connsiteX13" fmla="*/ 526351 w 2558652"/>
              <a:gd name="connsiteY13" fmla="*/ 1871956 h 2360947"/>
              <a:gd name="connsiteX14" fmla="*/ 1414118 w 2558652"/>
              <a:gd name="connsiteY14" fmla="*/ 1001944 h 2360947"/>
              <a:gd name="connsiteX15" fmla="*/ 1458507 w 2558652"/>
              <a:gd name="connsiteY15" fmla="*/ 469284 h 2360947"/>
              <a:gd name="connsiteX16" fmla="*/ 2523827 w 2558652"/>
              <a:gd name="connsiteY16" fmla="*/ 362752 h 2360947"/>
              <a:gd name="connsiteX17" fmla="*/ 2150965 w 2558652"/>
              <a:gd name="connsiteY17" fmla="*/ 1330418 h 2360947"/>
              <a:gd name="connsiteX18" fmla="*/ 695027 w 2558652"/>
              <a:gd name="connsiteY18" fmla="*/ 1721035 h 2360947"/>
              <a:gd name="connsiteX19" fmla="*/ 748293 w 2558652"/>
              <a:gd name="connsiteY19" fmla="*/ 2298084 h 2360947"/>
              <a:gd name="connsiteX20" fmla="*/ 1209932 w 2558652"/>
              <a:gd name="connsiteY20" fmla="*/ 2191552 h 2360947"/>
              <a:gd name="connsiteX21" fmla="*/ 1351975 w 2558652"/>
              <a:gd name="connsiteY21" fmla="*/ 930923 h 2360947"/>
              <a:gd name="connsiteX22" fmla="*/ 2284130 w 2558652"/>
              <a:gd name="connsiteY22" fmla="*/ 1898589 h 2360947"/>
              <a:gd name="connsiteX23" fmla="*/ 1653815 w 2558652"/>
              <a:gd name="connsiteY23" fmla="*/ 2076142 h 2360947"/>
              <a:gd name="connsiteX24" fmla="*/ 952480 w 2558652"/>
              <a:gd name="connsiteY24" fmla="*/ 1596748 h 2360947"/>
              <a:gd name="connsiteX25" fmla="*/ 402064 w 2558652"/>
              <a:gd name="connsiteY25" fmla="*/ 1152864 h 2360947"/>
              <a:gd name="connsiteX26" fmla="*/ 1272076 w 2558652"/>
              <a:gd name="connsiteY26" fmla="*/ 7645 h 236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558652" h="2360947">
                <a:moveTo>
                  <a:pt x="1272076" y="7645"/>
                </a:moveTo>
                <a:cubicBezTo>
                  <a:pt x="1400802" y="-73734"/>
                  <a:pt x="1329780" y="518112"/>
                  <a:pt x="1174421" y="664593"/>
                </a:cubicBezTo>
                <a:cubicBezTo>
                  <a:pt x="1019062" y="811074"/>
                  <a:pt x="456809" y="935361"/>
                  <a:pt x="339920" y="886534"/>
                </a:cubicBezTo>
                <a:cubicBezTo>
                  <a:pt x="223031" y="837707"/>
                  <a:pt x="350277" y="352394"/>
                  <a:pt x="473085" y="371629"/>
                </a:cubicBezTo>
                <a:cubicBezTo>
                  <a:pt x="595893" y="390864"/>
                  <a:pt x="1101920" y="791839"/>
                  <a:pt x="1076767" y="1001944"/>
                </a:cubicBezTo>
                <a:cubicBezTo>
                  <a:pt x="1051614" y="1212049"/>
                  <a:pt x="492320" y="1642616"/>
                  <a:pt x="322165" y="1632259"/>
                </a:cubicBezTo>
                <a:cubicBezTo>
                  <a:pt x="152010" y="1621902"/>
                  <a:pt x="-117279" y="1068526"/>
                  <a:pt x="55835" y="939800"/>
                </a:cubicBezTo>
                <a:cubicBezTo>
                  <a:pt x="228949" y="811074"/>
                  <a:pt x="1048654" y="865819"/>
                  <a:pt x="1360852" y="859901"/>
                </a:cubicBezTo>
                <a:cubicBezTo>
                  <a:pt x="1673050" y="853983"/>
                  <a:pt x="1829889" y="756329"/>
                  <a:pt x="1929023" y="904290"/>
                </a:cubicBezTo>
                <a:cubicBezTo>
                  <a:pt x="2028157" y="1052251"/>
                  <a:pt x="2088821" y="1510930"/>
                  <a:pt x="1955656" y="1747668"/>
                </a:cubicBezTo>
                <a:cubicBezTo>
                  <a:pt x="1822491" y="1984406"/>
                  <a:pt x="1280953" y="2372065"/>
                  <a:pt x="1130033" y="2324717"/>
                </a:cubicBezTo>
                <a:cubicBezTo>
                  <a:pt x="979113" y="2277370"/>
                  <a:pt x="1167023" y="1629300"/>
                  <a:pt x="1050134" y="1463583"/>
                </a:cubicBezTo>
                <a:cubicBezTo>
                  <a:pt x="933245" y="1297867"/>
                  <a:pt x="515994" y="1262356"/>
                  <a:pt x="428697" y="1330418"/>
                </a:cubicBezTo>
                <a:cubicBezTo>
                  <a:pt x="341400" y="1398480"/>
                  <a:pt x="362114" y="1926702"/>
                  <a:pt x="526351" y="1871956"/>
                </a:cubicBezTo>
                <a:cubicBezTo>
                  <a:pt x="690588" y="1817210"/>
                  <a:pt x="1258759" y="1235723"/>
                  <a:pt x="1414118" y="1001944"/>
                </a:cubicBezTo>
                <a:cubicBezTo>
                  <a:pt x="1569477" y="768165"/>
                  <a:pt x="1273556" y="575816"/>
                  <a:pt x="1458507" y="469284"/>
                </a:cubicBezTo>
                <a:cubicBezTo>
                  <a:pt x="1643458" y="362752"/>
                  <a:pt x="2408417" y="219230"/>
                  <a:pt x="2523827" y="362752"/>
                </a:cubicBezTo>
                <a:cubicBezTo>
                  <a:pt x="2639237" y="506274"/>
                  <a:pt x="2455765" y="1104038"/>
                  <a:pt x="2150965" y="1330418"/>
                </a:cubicBezTo>
                <a:cubicBezTo>
                  <a:pt x="1846165" y="1556798"/>
                  <a:pt x="928806" y="1559757"/>
                  <a:pt x="695027" y="1721035"/>
                </a:cubicBezTo>
                <a:cubicBezTo>
                  <a:pt x="461248" y="1882313"/>
                  <a:pt x="662475" y="2219664"/>
                  <a:pt x="748293" y="2298084"/>
                </a:cubicBezTo>
                <a:cubicBezTo>
                  <a:pt x="834111" y="2376504"/>
                  <a:pt x="1109318" y="2419412"/>
                  <a:pt x="1209932" y="2191552"/>
                </a:cubicBezTo>
                <a:cubicBezTo>
                  <a:pt x="1310546" y="1963692"/>
                  <a:pt x="1172942" y="979750"/>
                  <a:pt x="1351975" y="930923"/>
                </a:cubicBezTo>
                <a:cubicBezTo>
                  <a:pt x="1531008" y="882096"/>
                  <a:pt x="2233823" y="1707719"/>
                  <a:pt x="2284130" y="1898589"/>
                </a:cubicBezTo>
                <a:cubicBezTo>
                  <a:pt x="2334437" y="2089459"/>
                  <a:pt x="1875757" y="2126449"/>
                  <a:pt x="1653815" y="2076142"/>
                </a:cubicBezTo>
                <a:cubicBezTo>
                  <a:pt x="1431873" y="2025835"/>
                  <a:pt x="1161105" y="1750628"/>
                  <a:pt x="952480" y="1596748"/>
                </a:cubicBezTo>
                <a:cubicBezTo>
                  <a:pt x="743855" y="1442868"/>
                  <a:pt x="348798" y="1413276"/>
                  <a:pt x="402064" y="1152864"/>
                </a:cubicBezTo>
                <a:cubicBezTo>
                  <a:pt x="455330" y="892452"/>
                  <a:pt x="1143350" y="89024"/>
                  <a:pt x="1272076" y="7645"/>
                </a:cubicBezTo>
                <a:close/>
              </a:path>
            </a:pathLst>
          </a:custGeom>
          <a:noFill/>
          <a:ln w="57150">
            <a:solidFill>
              <a:srgbClr val="99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rot="3600000">
            <a:off x="912994" y="1486146"/>
            <a:ext cx="726980" cy="777190"/>
          </a:xfrm>
          <a:custGeom>
            <a:avLst/>
            <a:gdLst>
              <a:gd name="connsiteX0" fmla="*/ 377818 w 2815660"/>
              <a:gd name="connsiteY0" fmla="*/ 2204 h 1903793"/>
              <a:gd name="connsiteX1" fmla="*/ 2801422 w 2815660"/>
              <a:gd name="connsiteY1" fmla="*/ 241901 h 1903793"/>
              <a:gd name="connsiteX2" fmla="*/ 1318851 w 2815660"/>
              <a:gd name="connsiteY2" fmla="*/ 1395998 h 1903793"/>
              <a:gd name="connsiteX3" fmla="*/ 49345 w 2815660"/>
              <a:gd name="connsiteY3" fmla="*/ 969870 h 1903793"/>
              <a:gd name="connsiteX4" fmla="*/ 351185 w 2815660"/>
              <a:gd name="connsiteY4" fmla="*/ 366188 h 1903793"/>
              <a:gd name="connsiteX5" fmla="*/ 1212319 w 2815660"/>
              <a:gd name="connsiteY5" fmla="*/ 650274 h 1903793"/>
              <a:gd name="connsiteX6" fmla="*/ 351185 w 2815660"/>
              <a:gd name="connsiteY6" fmla="*/ 1085280 h 1903793"/>
              <a:gd name="connsiteX7" fmla="*/ 963745 w 2815660"/>
              <a:gd name="connsiteY7" fmla="*/ 1902025 h 1903793"/>
              <a:gd name="connsiteX8" fmla="*/ 1727224 w 2815660"/>
              <a:gd name="connsiteY8" fmla="*/ 845583 h 1903793"/>
              <a:gd name="connsiteX9" fmla="*/ 1567426 w 2815660"/>
              <a:gd name="connsiteY9" fmla="*/ 259656 h 1903793"/>
              <a:gd name="connsiteX10" fmla="*/ 2206618 w 2815660"/>
              <a:gd name="connsiteY10" fmla="*/ 375066 h 1903793"/>
              <a:gd name="connsiteX11" fmla="*/ 1230075 w 2815660"/>
              <a:gd name="connsiteY11" fmla="*/ 1040891 h 1903793"/>
              <a:gd name="connsiteX12" fmla="*/ 653026 w 2815660"/>
              <a:gd name="connsiteY12" fmla="*/ 1200689 h 1903793"/>
              <a:gd name="connsiteX13" fmla="*/ 777313 w 2815660"/>
              <a:gd name="connsiteY13" fmla="*/ 1697839 h 1903793"/>
              <a:gd name="connsiteX14" fmla="*/ 1682836 w 2815660"/>
              <a:gd name="connsiteY14" fmla="*/ 1653451 h 1903793"/>
              <a:gd name="connsiteX15" fmla="*/ 2535092 w 2815660"/>
              <a:gd name="connsiteY15" fmla="*/ 1680084 h 1903793"/>
              <a:gd name="connsiteX16" fmla="*/ 2561725 w 2815660"/>
              <a:gd name="connsiteY16" fmla="*/ 650274 h 1903793"/>
              <a:gd name="connsiteX17" fmla="*/ 1105787 w 2815660"/>
              <a:gd name="connsiteY17" fmla="*/ 304045 h 1903793"/>
              <a:gd name="connsiteX18" fmla="*/ 377818 w 2815660"/>
              <a:gd name="connsiteY18" fmla="*/ 2204 h 1903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15660" h="1903793">
                <a:moveTo>
                  <a:pt x="377818" y="2204"/>
                </a:moveTo>
                <a:cubicBezTo>
                  <a:pt x="660424" y="-8153"/>
                  <a:pt x="2644583" y="9602"/>
                  <a:pt x="2801422" y="241901"/>
                </a:cubicBezTo>
                <a:cubicBezTo>
                  <a:pt x="2958261" y="474200"/>
                  <a:pt x="1777530" y="1274670"/>
                  <a:pt x="1318851" y="1395998"/>
                </a:cubicBezTo>
                <a:cubicBezTo>
                  <a:pt x="860172" y="1517326"/>
                  <a:pt x="210623" y="1141505"/>
                  <a:pt x="49345" y="969870"/>
                </a:cubicBezTo>
                <a:cubicBezTo>
                  <a:pt x="-111933" y="798235"/>
                  <a:pt x="157356" y="419454"/>
                  <a:pt x="351185" y="366188"/>
                </a:cubicBezTo>
                <a:cubicBezTo>
                  <a:pt x="545014" y="312922"/>
                  <a:pt x="1212319" y="530425"/>
                  <a:pt x="1212319" y="650274"/>
                </a:cubicBezTo>
                <a:cubicBezTo>
                  <a:pt x="1212319" y="770123"/>
                  <a:pt x="392614" y="876655"/>
                  <a:pt x="351185" y="1085280"/>
                </a:cubicBezTo>
                <a:cubicBezTo>
                  <a:pt x="309756" y="1293905"/>
                  <a:pt x="734405" y="1941975"/>
                  <a:pt x="963745" y="1902025"/>
                </a:cubicBezTo>
                <a:cubicBezTo>
                  <a:pt x="1193085" y="1862076"/>
                  <a:pt x="1626611" y="1119311"/>
                  <a:pt x="1727224" y="845583"/>
                </a:cubicBezTo>
                <a:cubicBezTo>
                  <a:pt x="1827838" y="571855"/>
                  <a:pt x="1487527" y="338076"/>
                  <a:pt x="1567426" y="259656"/>
                </a:cubicBezTo>
                <a:cubicBezTo>
                  <a:pt x="1647325" y="181237"/>
                  <a:pt x="2262843" y="244860"/>
                  <a:pt x="2206618" y="375066"/>
                </a:cubicBezTo>
                <a:cubicBezTo>
                  <a:pt x="2150393" y="505272"/>
                  <a:pt x="1489007" y="903287"/>
                  <a:pt x="1230075" y="1040891"/>
                </a:cubicBezTo>
                <a:cubicBezTo>
                  <a:pt x="971143" y="1178495"/>
                  <a:pt x="728486" y="1091198"/>
                  <a:pt x="653026" y="1200689"/>
                </a:cubicBezTo>
                <a:cubicBezTo>
                  <a:pt x="577566" y="1310180"/>
                  <a:pt x="605678" y="1622379"/>
                  <a:pt x="777313" y="1697839"/>
                </a:cubicBezTo>
                <a:cubicBezTo>
                  <a:pt x="948948" y="1773299"/>
                  <a:pt x="1389873" y="1656410"/>
                  <a:pt x="1682836" y="1653451"/>
                </a:cubicBezTo>
                <a:cubicBezTo>
                  <a:pt x="1975799" y="1650492"/>
                  <a:pt x="2388611" y="1847280"/>
                  <a:pt x="2535092" y="1680084"/>
                </a:cubicBezTo>
                <a:cubicBezTo>
                  <a:pt x="2681574" y="1512888"/>
                  <a:pt x="2799943" y="879614"/>
                  <a:pt x="2561725" y="650274"/>
                </a:cubicBezTo>
                <a:cubicBezTo>
                  <a:pt x="2323508" y="420934"/>
                  <a:pt x="1471251" y="413536"/>
                  <a:pt x="1105787" y="304045"/>
                </a:cubicBezTo>
                <a:cubicBezTo>
                  <a:pt x="740323" y="194554"/>
                  <a:pt x="95212" y="12561"/>
                  <a:pt x="377818" y="2204"/>
                </a:cubicBezTo>
                <a:close/>
              </a:path>
            </a:pathLst>
          </a:custGeom>
          <a:noFill/>
          <a:ln w="57150">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539493" y="1609443"/>
            <a:ext cx="1149452" cy="752926"/>
          </a:xfrm>
          <a:custGeom>
            <a:avLst/>
            <a:gdLst>
              <a:gd name="connsiteX0" fmla="*/ 377818 w 2815660"/>
              <a:gd name="connsiteY0" fmla="*/ 2204 h 1903793"/>
              <a:gd name="connsiteX1" fmla="*/ 2801422 w 2815660"/>
              <a:gd name="connsiteY1" fmla="*/ 241901 h 1903793"/>
              <a:gd name="connsiteX2" fmla="*/ 1318851 w 2815660"/>
              <a:gd name="connsiteY2" fmla="*/ 1395998 h 1903793"/>
              <a:gd name="connsiteX3" fmla="*/ 49345 w 2815660"/>
              <a:gd name="connsiteY3" fmla="*/ 969870 h 1903793"/>
              <a:gd name="connsiteX4" fmla="*/ 351185 w 2815660"/>
              <a:gd name="connsiteY4" fmla="*/ 366188 h 1903793"/>
              <a:gd name="connsiteX5" fmla="*/ 1212319 w 2815660"/>
              <a:gd name="connsiteY5" fmla="*/ 650274 h 1903793"/>
              <a:gd name="connsiteX6" fmla="*/ 351185 w 2815660"/>
              <a:gd name="connsiteY6" fmla="*/ 1085280 h 1903793"/>
              <a:gd name="connsiteX7" fmla="*/ 963745 w 2815660"/>
              <a:gd name="connsiteY7" fmla="*/ 1902025 h 1903793"/>
              <a:gd name="connsiteX8" fmla="*/ 1727224 w 2815660"/>
              <a:gd name="connsiteY8" fmla="*/ 845583 h 1903793"/>
              <a:gd name="connsiteX9" fmla="*/ 1567426 w 2815660"/>
              <a:gd name="connsiteY9" fmla="*/ 259656 h 1903793"/>
              <a:gd name="connsiteX10" fmla="*/ 2206618 w 2815660"/>
              <a:gd name="connsiteY10" fmla="*/ 375066 h 1903793"/>
              <a:gd name="connsiteX11" fmla="*/ 1230075 w 2815660"/>
              <a:gd name="connsiteY11" fmla="*/ 1040891 h 1903793"/>
              <a:gd name="connsiteX12" fmla="*/ 653026 w 2815660"/>
              <a:gd name="connsiteY12" fmla="*/ 1200689 h 1903793"/>
              <a:gd name="connsiteX13" fmla="*/ 777313 w 2815660"/>
              <a:gd name="connsiteY13" fmla="*/ 1697839 h 1903793"/>
              <a:gd name="connsiteX14" fmla="*/ 1682836 w 2815660"/>
              <a:gd name="connsiteY14" fmla="*/ 1653451 h 1903793"/>
              <a:gd name="connsiteX15" fmla="*/ 2535092 w 2815660"/>
              <a:gd name="connsiteY15" fmla="*/ 1680084 h 1903793"/>
              <a:gd name="connsiteX16" fmla="*/ 2561725 w 2815660"/>
              <a:gd name="connsiteY16" fmla="*/ 650274 h 1903793"/>
              <a:gd name="connsiteX17" fmla="*/ 1105787 w 2815660"/>
              <a:gd name="connsiteY17" fmla="*/ 304045 h 1903793"/>
              <a:gd name="connsiteX18" fmla="*/ 377818 w 2815660"/>
              <a:gd name="connsiteY18" fmla="*/ 2204 h 1903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15660" h="1903793">
                <a:moveTo>
                  <a:pt x="377818" y="2204"/>
                </a:moveTo>
                <a:cubicBezTo>
                  <a:pt x="660424" y="-8153"/>
                  <a:pt x="2644583" y="9602"/>
                  <a:pt x="2801422" y="241901"/>
                </a:cubicBezTo>
                <a:cubicBezTo>
                  <a:pt x="2958261" y="474200"/>
                  <a:pt x="1777530" y="1274670"/>
                  <a:pt x="1318851" y="1395998"/>
                </a:cubicBezTo>
                <a:cubicBezTo>
                  <a:pt x="860172" y="1517326"/>
                  <a:pt x="210623" y="1141505"/>
                  <a:pt x="49345" y="969870"/>
                </a:cubicBezTo>
                <a:cubicBezTo>
                  <a:pt x="-111933" y="798235"/>
                  <a:pt x="157356" y="419454"/>
                  <a:pt x="351185" y="366188"/>
                </a:cubicBezTo>
                <a:cubicBezTo>
                  <a:pt x="545014" y="312922"/>
                  <a:pt x="1212319" y="530425"/>
                  <a:pt x="1212319" y="650274"/>
                </a:cubicBezTo>
                <a:cubicBezTo>
                  <a:pt x="1212319" y="770123"/>
                  <a:pt x="392614" y="876655"/>
                  <a:pt x="351185" y="1085280"/>
                </a:cubicBezTo>
                <a:cubicBezTo>
                  <a:pt x="309756" y="1293905"/>
                  <a:pt x="734405" y="1941975"/>
                  <a:pt x="963745" y="1902025"/>
                </a:cubicBezTo>
                <a:cubicBezTo>
                  <a:pt x="1193085" y="1862076"/>
                  <a:pt x="1626611" y="1119311"/>
                  <a:pt x="1727224" y="845583"/>
                </a:cubicBezTo>
                <a:cubicBezTo>
                  <a:pt x="1827838" y="571855"/>
                  <a:pt x="1487527" y="338076"/>
                  <a:pt x="1567426" y="259656"/>
                </a:cubicBezTo>
                <a:cubicBezTo>
                  <a:pt x="1647325" y="181237"/>
                  <a:pt x="2262843" y="244860"/>
                  <a:pt x="2206618" y="375066"/>
                </a:cubicBezTo>
                <a:cubicBezTo>
                  <a:pt x="2150393" y="505272"/>
                  <a:pt x="1489007" y="903287"/>
                  <a:pt x="1230075" y="1040891"/>
                </a:cubicBezTo>
                <a:cubicBezTo>
                  <a:pt x="971143" y="1178495"/>
                  <a:pt x="728486" y="1091198"/>
                  <a:pt x="653026" y="1200689"/>
                </a:cubicBezTo>
                <a:cubicBezTo>
                  <a:pt x="577566" y="1310180"/>
                  <a:pt x="605678" y="1622379"/>
                  <a:pt x="777313" y="1697839"/>
                </a:cubicBezTo>
                <a:cubicBezTo>
                  <a:pt x="948948" y="1773299"/>
                  <a:pt x="1389873" y="1656410"/>
                  <a:pt x="1682836" y="1653451"/>
                </a:cubicBezTo>
                <a:cubicBezTo>
                  <a:pt x="1975799" y="1650492"/>
                  <a:pt x="2388611" y="1847280"/>
                  <a:pt x="2535092" y="1680084"/>
                </a:cubicBezTo>
                <a:cubicBezTo>
                  <a:pt x="2681574" y="1512888"/>
                  <a:pt x="2799943" y="879614"/>
                  <a:pt x="2561725" y="650274"/>
                </a:cubicBezTo>
                <a:cubicBezTo>
                  <a:pt x="2323508" y="420934"/>
                  <a:pt x="1471251" y="413536"/>
                  <a:pt x="1105787" y="304045"/>
                </a:cubicBezTo>
                <a:cubicBezTo>
                  <a:pt x="740323" y="194554"/>
                  <a:pt x="95212" y="12561"/>
                  <a:pt x="377818" y="2204"/>
                </a:cubicBezTo>
                <a:close/>
              </a:path>
            </a:pathLst>
          </a:custGeom>
          <a:noFill/>
          <a:ln w="57150">
            <a:solidFill>
              <a:srgbClr val="008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5300000">
            <a:off x="406749" y="1466766"/>
            <a:ext cx="814868" cy="777194"/>
          </a:xfrm>
          <a:custGeom>
            <a:avLst/>
            <a:gdLst>
              <a:gd name="connsiteX0" fmla="*/ 377818 w 2815660"/>
              <a:gd name="connsiteY0" fmla="*/ 2204 h 1903793"/>
              <a:gd name="connsiteX1" fmla="*/ 2801422 w 2815660"/>
              <a:gd name="connsiteY1" fmla="*/ 241901 h 1903793"/>
              <a:gd name="connsiteX2" fmla="*/ 1318851 w 2815660"/>
              <a:gd name="connsiteY2" fmla="*/ 1395998 h 1903793"/>
              <a:gd name="connsiteX3" fmla="*/ 49345 w 2815660"/>
              <a:gd name="connsiteY3" fmla="*/ 969870 h 1903793"/>
              <a:gd name="connsiteX4" fmla="*/ 351185 w 2815660"/>
              <a:gd name="connsiteY4" fmla="*/ 366188 h 1903793"/>
              <a:gd name="connsiteX5" fmla="*/ 1212319 w 2815660"/>
              <a:gd name="connsiteY5" fmla="*/ 650274 h 1903793"/>
              <a:gd name="connsiteX6" fmla="*/ 351185 w 2815660"/>
              <a:gd name="connsiteY6" fmla="*/ 1085280 h 1903793"/>
              <a:gd name="connsiteX7" fmla="*/ 963745 w 2815660"/>
              <a:gd name="connsiteY7" fmla="*/ 1902025 h 1903793"/>
              <a:gd name="connsiteX8" fmla="*/ 1727224 w 2815660"/>
              <a:gd name="connsiteY8" fmla="*/ 845583 h 1903793"/>
              <a:gd name="connsiteX9" fmla="*/ 1567426 w 2815660"/>
              <a:gd name="connsiteY9" fmla="*/ 259656 h 1903793"/>
              <a:gd name="connsiteX10" fmla="*/ 2206618 w 2815660"/>
              <a:gd name="connsiteY10" fmla="*/ 375066 h 1903793"/>
              <a:gd name="connsiteX11" fmla="*/ 1230075 w 2815660"/>
              <a:gd name="connsiteY11" fmla="*/ 1040891 h 1903793"/>
              <a:gd name="connsiteX12" fmla="*/ 653026 w 2815660"/>
              <a:gd name="connsiteY12" fmla="*/ 1200689 h 1903793"/>
              <a:gd name="connsiteX13" fmla="*/ 777313 w 2815660"/>
              <a:gd name="connsiteY13" fmla="*/ 1697839 h 1903793"/>
              <a:gd name="connsiteX14" fmla="*/ 1682836 w 2815660"/>
              <a:gd name="connsiteY14" fmla="*/ 1653451 h 1903793"/>
              <a:gd name="connsiteX15" fmla="*/ 2535092 w 2815660"/>
              <a:gd name="connsiteY15" fmla="*/ 1680084 h 1903793"/>
              <a:gd name="connsiteX16" fmla="*/ 2561725 w 2815660"/>
              <a:gd name="connsiteY16" fmla="*/ 650274 h 1903793"/>
              <a:gd name="connsiteX17" fmla="*/ 1105787 w 2815660"/>
              <a:gd name="connsiteY17" fmla="*/ 304045 h 1903793"/>
              <a:gd name="connsiteX18" fmla="*/ 377818 w 2815660"/>
              <a:gd name="connsiteY18" fmla="*/ 2204 h 1903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15660" h="1903793">
                <a:moveTo>
                  <a:pt x="377818" y="2204"/>
                </a:moveTo>
                <a:cubicBezTo>
                  <a:pt x="660424" y="-8153"/>
                  <a:pt x="2644583" y="9602"/>
                  <a:pt x="2801422" y="241901"/>
                </a:cubicBezTo>
                <a:cubicBezTo>
                  <a:pt x="2958261" y="474200"/>
                  <a:pt x="1777530" y="1274670"/>
                  <a:pt x="1318851" y="1395998"/>
                </a:cubicBezTo>
                <a:cubicBezTo>
                  <a:pt x="860172" y="1517326"/>
                  <a:pt x="210623" y="1141505"/>
                  <a:pt x="49345" y="969870"/>
                </a:cubicBezTo>
                <a:cubicBezTo>
                  <a:pt x="-111933" y="798235"/>
                  <a:pt x="157356" y="419454"/>
                  <a:pt x="351185" y="366188"/>
                </a:cubicBezTo>
                <a:cubicBezTo>
                  <a:pt x="545014" y="312922"/>
                  <a:pt x="1212319" y="530425"/>
                  <a:pt x="1212319" y="650274"/>
                </a:cubicBezTo>
                <a:cubicBezTo>
                  <a:pt x="1212319" y="770123"/>
                  <a:pt x="392614" y="876655"/>
                  <a:pt x="351185" y="1085280"/>
                </a:cubicBezTo>
                <a:cubicBezTo>
                  <a:pt x="309756" y="1293905"/>
                  <a:pt x="734405" y="1941975"/>
                  <a:pt x="963745" y="1902025"/>
                </a:cubicBezTo>
                <a:cubicBezTo>
                  <a:pt x="1193085" y="1862076"/>
                  <a:pt x="1626611" y="1119311"/>
                  <a:pt x="1727224" y="845583"/>
                </a:cubicBezTo>
                <a:cubicBezTo>
                  <a:pt x="1827838" y="571855"/>
                  <a:pt x="1487527" y="338076"/>
                  <a:pt x="1567426" y="259656"/>
                </a:cubicBezTo>
                <a:cubicBezTo>
                  <a:pt x="1647325" y="181237"/>
                  <a:pt x="2262843" y="244860"/>
                  <a:pt x="2206618" y="375066"/>
                </a:cubicBezTo>
                <a:cubicBezTo>
                  <a:pt x="2150393" y="505272"/>
                  <a:pt x="1489007" y="903287"/>
                  <a:pt x="1230075" y="1040891"/>
                </a:cubicBezTo>
                <a:cubicBezTo>
                  <a:pt x="971143" y="1178495"/>
                  <a:pt x="728486" y="1091198"/>
                  <a:pt x="653026" y="1200689"/>
                </a:cubicBezTo>
                <a:cubicBezTo>
                  <a:pt x="577566" y="1310180"/>
                  <a:pt x="605678" y="1622379"/>
                  <a:pt x="777313" y="1697839"/>
                </a:cubicBezTo>
                <a:cubicBezTo>
                  <a:pt x="948948" y="1773299"/>
                  <a:pt x="1389873" y="1656410"/>
                  <a:pt x="1682836" y="1653451"/>
                </a:cubicBezTo>
                <a:cubicBezTo>
                  <a:pt x="1975799" y="1650492"/>
                  <a:pt x="2388611" y="1847280"/>
                  <a:pt x="2535092" y="1680084"/>
                </a:cubicBezTo>
                <a:cubicBezTo>
                  <a:pt x="2681574" y="1512888"/>
                  <a:pt x="2799943" y="879614"/>
                  <a:pt x="2561725" y="650274"/>
                </a:cubicBezTo>
                <a:cubicBezTo>
                  <a:pt x="2323508" y="420934"/>
                  <a:pt x="1471251" y="413536"/>
                  <a:pt x="1105787" y="304045"/>
                </a:cubicBezTo>
                <a:cubicBezTo>
                  <a:pt x="740323" y="194554"/>
                  <a:pt x="95212" y="12561"/>
                  <a:pt x="377818" y="2204"/>
                </a:cubicBezTo>
                <a:close/>
              </a:path>
            </a:pathLst>
          </a:custGeom>
          <a:noFill/>
          <a:ln w="57150">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1143001" y="1911114"/>
            <a:ext cx="8229598" cy="4946886"/>
            <a:chOff x="1143001" y="1911114"/>
            <a:chExt cx="8229598" cy="4946886"/>
          </a:xfrm>
        </p:grpSpPr>
        <p:sp>
          <p:nvSpPr>
            <p:cNvPr id="39" name="Freeform 38"/>
            <p:cNvSpPr/>
            <p:nvPr/>
          </p:nvSpPr>
          <p:spPr>
            <a:xfrm>
              <a:off x="1438644" y="2137664"/>
              <a:ext cx="7933955" cy="4720336"/>
            </a:xfrm>
            <a:custGeom>
              <a:avLst/>
              <a:gdLst>
                <a:gd name="connsiteX0" fmla="*/ 0 w 7581530"/>
                <a:gd name="connsiteY0" fmla="*/ 20257 h 4272661"/>
                <a:gd name="connsiteX1" fmla="*/ 310718 w 7581530"/>
                <a:gd name="connsiteY1" fmla="*/ 38013 h 4272661"/>
                <a:gd name="connsiteX2" fmla="*/ 550415 w 7581530"/>
                <a:gd name="connsiteY2" fmla="*/ 366486 h 4272661"/>
                <a:gd name="connsiteX3" fmla="*/ 1047565 w 7581530"/>
                <a:gd name="connsiteY3" fmla="*/ 428630 h 4272661"/>
                <a:gd name="connsiteX4" fmla="*/ 1287262 w 7581530"/>
                <a:gd name="connsiteY4" fmla="*/ 810370 h 4272661"/>
                <a:gd name="connsiteX5" fmla="*/ 2095130 w 7581530"/>
                <a:gd name="connsiteY5" fmla="*/ 1050067 h 4272661"/>
                <a:gd name="connsiteX6" fmla="*/ 3027285 w 7581530"/>
                <a:gd name="connsiteY6" fmla="*/ 1707015 h 4272661"/>
                <a:gd name="connsiteX7" fmla="*/ 4918229 w 7581530"/>
                <a:gd name="connsiteY7" fmla="*/ 2727947 h 4272661"/>
                <a:gd name="connsiteX8" fmla="*/ 7581530 w 7581530"/>
                <a:gd name="connsiteY8" fmla="*/ 4272661 h 4272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81530" h="4272661">
                  <a:moveTo>
                    <a:pt x="0" y="20257"/>
                  </a:moveTo>
                  <a:cubicBezTo>
                    <a:pt x="109491" y="282"/>
                    <a:pt x="218982" y="-19692"/>
                    <a:pt x="310718" y="38013"/>
                  </a:cubicBezTo>
                  <a:cubicBezTo>
                    <a:pt x="402454" y="95718"/>
                    <a:pt x="427607" y="301383"/>
                    <a:pt x="550415" y="366486"/>
                  </a:cubicBezTo>
                  <a:cubicBezTo>
                    <a:pt x="673223" y="431589"/>
                    <a:pt x="924757" y="354649"/>
                    <a:pt x="1047565" y="428630"/>
                  </a:cubicBezTo>
                  <a:cubicBezTo>
                    <a:pt x="1170373" y="502611"/>
                    <a:pt x="1112668" y="706797"/>
                    <a:pt x="1287262" y="810370"/>
                  </a:cubicBezTo>
                  <a:cubicBezTo>
                    <a:pt x="1461856" y="913943"/>
                    <a:pt x="1805126" y="900626"/>
                    <a:pt x="2095130" y="1050067"/>
                  </a:cubicBezTo>
                  <a:cubicBezTo>
                    <a:pt x="2385134" y="1199508"/>
                    <a:pt x="2556769" y="1427368"/>
                    <a:pt x="3027285" y="1707015"/>
                  </a:cubicBezTo>
                  <a:cubicBezTo>
                    <a:pt x="3497801" y="1986662"/>
                    <a:pt x="4159188" y="2300339"/>
                    <a:pt x="4918229" y="2727947"/>
                  </a:cubicBezTo>
                  <a:cubicBezTo>
                    <a:pt x="5677270" y="3155555"/>
                    <a:pt x="6629400" y="3714108"/>
                    <a:pt x="7581530" y="4272661"/>
                  </a:cubicBezTo>
                </a:path>
              </a:pathLst>
            </a:custGeom>
            <a:noFill/>
            <a:ln w="76200" cmpd="sng">
              <a:solidFill>
                <a:srgbClr val="66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rot="296949">
              <a:off x="1243428" y="2290064"/>
              <a:ext cx="4219717" cy="2510536"/>
            </a:xfrm>
            <a:custGeom>
              <a:avLst/>
              <a:gdLst>
                <a:gd name="connsiteX0" fmla="*/ 0 w 7581530"/>
                <a:gd name="connsiteY0" fmla="*/ 20257 h 4272661"/>
                <a:gd name="connsiteX1" fmla="*/ 310718 w 7581530"/>
                <a:gd name="connsiteY1" fmla="*/ 38013 h 4272661"/>
                <a:gd name="connsiteX2" fmla="*/ 550415 w 7581530"/>
                <a:gd name="connsiteY2" fmla="*/ 366486 h 4272661"/>
                <a:gd name="connsiteX3" fmla="*/ 1047565 w 7581530"/>
                <a:gd name="connsiteY3" fmla="*/ 428630 h 4272661"/>
                <a:gd name="connsiteX4" fmla="*/ 1287262 w 7581530"/>
                <a:gd name="connsiteY4" fmla="*/ 810370 h 4272661"/>
                <a:gd name="connsiteX5" fmla="*/ 2095130 w 7581530"/>
                <a:gd name="connsiteY5" fmla="*/ 1050067 h 4272661"/>
                <a:gd name="connsiteX6" fmla="*/ 3027285 w 7581530"/>
                <a:gd name="connsiteY6" fmla="*/ 1707015 h 4272661"/>
                <a:gd name="connsiteX7" fmla="*/ 4918229 w 7581530"/>
                <a:gd name="connsiteY7" fmla="*/ 2727947 h 4272661"/>
                <a:gd name="connsiteX8" fmla="*/ 7581530 w 7581530"/>
                <a:gd name="connsiteY8" fmla="*/ 4272661 h 4272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81530" h="4272661">
                  <a:moveTo>
                    <a:pt x="0" y="20257"/>
                  </a:moveTo>
                  <a:cubicBezTo>
                    <a:pt x="109491" y="282"/>
                    <a:pt x="218982" y="-19692"/>
                    <a:pt x="310718" y="38013"/>
                  </a:cubicBezTo>
                  <a:cubicBezTo>
                    <a:pt x="402454" y="95718"/>
                    <a:pt x="427607" y="301383"/>
                    <a:pt x="550415" y="366486"/>
                  </a:cubicBezTo>
                  <a:cubicBezTo>
                    <a:pt x="673223" y="431589"/>
                    <a:pt x="924757" y="354649"/>
                    <a:pt x="1047565" y="428630"/>
                  </a:cubicBezTo>
                  <a:cubicBezTo>
                    <a:pt x="1170373" y="502611"/>
                    <a:pt x="1112668" y="706797"/>
                    <a:pt x="1287262" y="810370"/>
                  </a:cubicBezTo>
                  <a:cubicBezTo>
                    <a:pt x="1461856" y="913943"/>
                    <a:pt x="1805126" y="900626"/>
                    <a:pt x="2095130" y="1050067"/>
                  </a:cubicBezTo>
                  <a:cubicBezTo>
                    <a:pt x="2385134" y="1199508"/>
                    <a:pt x="2556769" y="1427368"/>
                    <a:pt x="3027285" y="1707015"/>
                  </a:cubicBezTo>
                  <a:cubicBezTo>
                    <a:pt x="3497801" y="1986662"/>
                    <a:pt x="4159188" y="2300339"/>
                    <a:pt x="4918229" y="2727947"/>
                  </a:cubicBezTo>
                  <a:cubicBezTo>
                    <a:pt x="5677270" y="3155555"/>
                    <a:pt x="6629400" y="3714108"/>
                    <a:pt x="7581530" y="4272661"/>
                  </a:cubicBezTo>
                </a:path>
              </a:pathLst>
            </a:custGeom>
            <a:noFill/>
            <a:ln w="76200" cmpd="sng">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rot="21066709" flipH="1" flipV="1">
              <a:off x="1311612" y="1911114"/>
              <a:ext cx="4219717" cy="2510536"/>
            </a:xfrm>
            <a:custGeom>
              <a:avLst/>
              <a:gdLst>
                <a:gd name="connsiteX0" fmla="*/ 0 w 7581530"/>
                <a:gd name="connsiteY0" fmla="*/ 20257 h 4272661"/>
                <a:gd name="connsiteX1" fmla="*/ 310718 w 7581530"/>
                <a:gd name="connsiteY1" fmla="*/ 38013 h 4272661"/>
                <a:gd name="connsiteX2" fmla="*/ 550415 w 7581530"/>
                <a:gd name="connsiteY2" fmla="*/ 366486 h 4272661"/>
                <a:gd name="connsiteX3" fmla="*/ 1047565 w 7581530"/>
                <a:gd name="connsiteY3" fmla="*/ 428630 h 4272661"/>
                <a:gd name="connsiteX4" fmla="*/ 1287262 w 7581530"/>
                <a:gd name="connsiteY4" fmla="*/ 810370 h 4272661"/>
                <a:gd name="connsiteX5" fmla="*/ 2095130 w 7581530"/>
                <a:gd name="connsiteY5" fmla="*/ 1050067 h 4272661"/>
                <a:gd name="connsiteX6" fmla="*/ 3027285 w 7581530"/>
                <a:gd name="connsiteY6" fmla="*/ 1707015 h 4272661"/>
                <a:gd name="connsiteX7" fmla="*/ 4918229 w 7581530"/>
                <a:gd name="connsiteY7" fmla="*/ 2727947 h 4272661"/>
                <a:gd name="connsiteX8" fmla="*/ 7581530 w 7581530"/>
                <a:gd name="connsiteY8" fmla="*/ 4272661 h 4272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81530" h="4272661">
                  <a:moveTo>
                    <a:pt x="0" y="20257"/>
                  </a:moveTo>
                  <a:cubicBezTo>
                    <a:pt x="109491" y="282"/>
                    <a:pt x="218982" y="-19692"/>
                    <a:pt x="310718" y="38013"/>
                  </a:cubicBezTo>
                  <a:cubicBezTo>
                    <a:pt x="402454" y="95718"/>
                    <a:pt x="427607" y="301383"/>
                    <a:pt x="550415" y="366486"/>
                  </a:cubicBezTo>
                  <a:cubicBezTo>
                    <a:pt x="673223" y="431589"/>
                    <a:pt x="924757" y="354649"/>
                    <a:pt x="1047565" y="428630"/>
                  </a:cubicBezTo>
                  <a:cubicBezTo>
                    <a:pt x="1170373" y="502611"/>
                    <a:pt x="1112668" y="706797"/>
                    <a:pt x="1287262" y="810370"/>
                  </a:cubicBezTo>
                  <a:cubicBezTo>
                    <a:pt x="1461856" y="913943"/>
                    <a:pt x="1805126" y="900626"/>
                    <a:pt x="2095130" y="1050067"/>
                  </a:cubicBezTo>
                  <a:cubicBezTo>
                    <a:pt x="2385134" y="1199508"/>
                    <a:pt x="2556769" y="1427368"/>
                    <a:pt x="3027285" y="1707015"/>
                  </a:cubicBezTo>
                  <a:cubicBezTo>
                    <a:pt x="3497801" y="1986662"/>
                    <a:pt x="4159188" y="2300339"/>
                    <a:pt x="4918229" y="2727947"/>
                  </a:cubicBezTo>
                  <a:cubicBezTo>
                    <a:pt x="5677270" y="3155555"/>
                    <a:pt x="6629400" y="3714108"/>
                    <a:pt x="7581530" y="4272661"/>
                  </a:cubicBezTo>
                </a:path>
              </a:pathLst>
            </a:custGeom>
            <a:noFill/>
            <a:ln w="76200" cmpd="sng">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1143001" y="2286000"/>
              <a:ext cx="3052018" cy="2608511"/>
            </a:xfrm>
            <a:custGeom>
              <a:avLst/>
              <a:gdLst>
                <a:gd name="connsiteX0" fmla="*/ 23028 w 1683465"/>
                <a:gd name="connsiteY0" fmla="*/ 13066 h 2108196"/>
                <a:gd name="connsiteX1" fmla="*/ 76294 w 1683465"/>
                <a:gd name="connsiteY1" fmla="*/ 21943 h 2108196"/>
                <a:gd name="connsiteX2" fmla="*/ 653342 w 1683465"/>
                <a:gd name="connsiteY2" fmla="*/ 217252 h 2108196"/>
                <a:gd name="connsiteX3" fmla="*/ 759874 w 1683465"/>
                <a:gd name="connsiteY3" fmla="*/ 607869 h 2108196"/>
                <a:gd name="connsiteX4" fmla="*/ 830896 w 1683465"/>
                <a:gd name="connsiteY4" fmla="*/ 900833 h 2108196"/>
                <a:gd name="connsiteX5" fmla="*/ 1372433 w 1683465"/>
                <a:gd name="connsiteY5" fmla="*/ 794301 h 2108196"/>
                <a:gd name="connsiteX6" fmla="*/ 1683152 w 1683465"/>
                <a:gd name="connsiteY6" fmla="*/ 1069508 h 2108196"/>
                <a:gd name="connsiteX7" fmla="*/ 1425699 w 1683465"/>
                <a:gd name="connsiteY7" fmla="*/ 1415737 h 2108196"/>
                <a:gd name="connsiteX8" fmla="*/ 1177125 w 1683465"/>
                <a:gd name="connsiteY8" fmla="*/ 1619924 h 2108196"/>
                <a:gd name="connsiteX9" fmla="*/ 937428 w 1683465"/>
                <a:gd name="connsiteY9" fmla="*/ 2108196 h 210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3465" h="2108196">
                  <a:moveTo>
                    <a:pt x="23028" y="13066"/>
                  </a:moveTo>
                  <a:cubicBezTo>
                    <a:pt x="-2865" y="489"/>
                    <a:pt x="-28758" y="-12088"/>
                    <a:pt x="76294" y="21943"/>
                  </a:cubicBezTo>
                  <a:cubicBezTo>
                    <a:pt x="181346" y="55974"/>
                    <a:pt x="539412" y="119598"/>
                    <a:pt x="653342" y="217252"/>
                  </a:cubicBezTo>
                  <a:cubicBezTo>
                    <a:pt x="767272" y="314906"/>
                    <a:pt x="730282" y="493939"/>
                    <a:pt x="759874" y="607869"/>
                  </a:cubicBezTo>
                  <a:cubicBezTo>
                    <a:pt x="789466" y="721799"/>
                    <a:pt x="728803" y="869761"/>
                    <a:pt x="830896" y="900833"/>
                  </a:cubicBezTo>
                  <a:cubicBezTo>
                    <a:pt x="932989" y="931905"/>
                    <a:pt x="1230390" y="766189"/>
                    <a:pt x="1372433" y="794301"/>
                  </a:cubicBezTo>
                  <a:cubicBezTo>
                    <a:pt x="1514476" y="822414"/>
                    <a:pt x="1674274" y="965936"/>
                    <a:pt x="1683152" y="1069508"/>
                  </a:cubicBezTo>
                  <a:cubicBezTo>
                    <a:pt x="1692030" y="1173080"/>
                    <a:pt x="1510037" y="1324001"/>
                    <a:pt x="1425699" y="1415737"/>
                  </a:cubicBezTo>
                  <a:cubicBezTo>
                    <a:pt x="1341361" y="1507473"/>
                    <a:pt x="1258503" y="1504514"/>
                    <a:pt x="1177125" y="1619924"/>
                  </a:cubicBezTo>
                  <a:cubicBezTo>
                    <a:pt x="1095747" y="1735334"/>
                    <a:pt x="1016587" y="1921765"/>
                    <a:pt x="937428" y="2108196"/>
                  </a:cubicBezTo>
                </a:path>
              </a:pathLst>
            </a:cu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6200000" flipH="1">
              <a:off x="1688299" y="1969305"/>
              <a:ext cx="4362514" cy="4538706"/>
            </a:xfrm>
            <a:custGeom>
              <a:avLst/>
              <a:gdLst>
                <a:gd name="connsiteX0" fmla="*/ 23028 w 1683465"/>
                <a:gd name="connsiteY0" fmla="*/ 13066 h 2108196"/>
                <a:gd name="connsiteX1" fmla="*/ 76294 w 1683465"/>
                <a:gd name="connsiteY1" fmla="*/ 21943 h 2108196"/>
                <a:gd name="connsiteX2" fmla="*/ 653342 w 1683465"/>
                <a:gd name="connsiteY2" fmla="*/ 217252 h 2108196"/>
                <a:gd name="connsiteX3" fmla="*/ 759874 w 1683465"/>
                <a:gd name="connsiteY3" fmla="*/ 607869 h 2108196"/>
                <a:gd name="connsiteX4" fmla="*/ 830896 w 1683465"/>
                <a:gd name="connsiteY4" fmla="*/ 900833 h 2108196"/>
                <a:gd name="connsiteX5" fmla="*/ 1372433 w 1683465"/>
                <a:gd name="connsiteY5" fmla="*/ 794301 h 2108196"/>
                <a:gd name="connsiteX6" fmla="*/ 1683152 w 1683465"/>
                <a:gd name="connsiteY6" fmla="*/ 1069508 h 2108196"/>
                <a:gd name="connsiteX7" fmla="*/ 1425699 w 1683465"/>
                <a:gd name="connsiteY7" fmla="*/ 1415737 h 2108196"/>
                <a:gd name="connsiteX8" fmla="*/ 1177125 w 1683465"/>
                <a:gd name="connsiteY8" fmla="*/ 1619924 h 2108196"/>
                <a:gd name="connsiteX9" fmla="*/ 937428 w 1683465"/>
                <a:gd name="connsiteY9" fmla="*/ 2108196 h 2108196"/>
                <a:gd name="connsiteX0" fmla="*/ 23028 w 1683465"/>
                <a:gd name="connsiteY0" fmla="*/ 13066 h 2059621"/>
                <a:gd name="connsiteX1" fmla="*/ 76294 w 1683465"/>
                <a:gd name="connsiteY1" fmla="*/ 21943 h 2059621"/>
                <a:gd name="connsiteX2" fmla="*/ 653342 w 1683465"/>
                <a:gd name="connsiteY2" fmla="*/ 217252 h 2059621"/>
                <a:gd name="connsiteX3" fmla="*/ 759874 w 1683465"/>
                <a:gd name="connsiteY3" fmla="*/ 607869 h 2059621"/>
                <a:gd name="connsiteX4" fmla="*/ 830896 w 1683465"/>
                <a:gd name="connsiteY4" fmla="*/ 900833 h 2059621"/>
                <a:gd name="connsiteX5" fmla="*/ 1372433 w 1683465"/>
                <a:gd name="connsiteY5" fmla="*/ 794301 h 2059621"/>
                <a:gd name="connsiteX6" fmla="*/ 1683152 w 1683465"/>
                <a:gd name="connsiteY6" fmla="*/ 1069508 h 2059621"/>
                <a:gd name="connsiteX7" fmla="*/ 1425699 w 1683465"/>
                <a:gd name="connsiteY7" fmla="*/ 1415737 h 2059621"/>
                <a:gd name="connsiteX8" fmla="*/ 1177125 w 1683465"/>
                <a:gd name="connsiteY8" fmla="*/ 1619924 h 2059621"/>
                <a:gd name="connsiteX9" fmla="*/ 1600610 w 1683465"/>
                <a:gd name="connsiteY9" fmla="*/ 2059621 h 2059621"/>
                <a:gd name="connsiteX0" fmla="*/ 23028 w 1683380"/>
                <a:gd name="connsiteY0" fmla="*/ 13066 h 2059621"/>
                <a:gd name="connsiteX1" fmla="*/ 76294 w 1683380"/>
                <a:gd name="connsiteY1" fmla="*/ 21943 h 2059621"/>
                <a:gd name="connsiteX2" fmla="*/ 653342 w 1683380"/>
                <a:gd name="connsiteY2" fmla="*/ 217252 h 2059621"/>
                <a:gd name="connsiteX3" fmla="*/ 759874 w 1683380"/>
                <a:gd name="connsiteY3" fmla="*/ 607869 h 2059621"/>
                <a:gd name="connsiteX4" fmla="*/ 830896 w 1683380"/>
                <a:gd name="connsiteY4" fmla="*/ 900833 h 2059621"/>
                <a:gd name="connsiteX5" fmla="*/ 1372433 w 1683380"/>
                <a:gd name="connsiteY5" fmla="*/ 794301 h 2059621"/>
                <a:gd name="connsiteX6" fmla="*/ 1683152 w 1683380"/>
                <a:gd name="connsiteY6" fmla="*/ 1069508 h 2059621"/>
                <a:gd name="connsiteX7" fmla="*/ 1425699 w 1683380"/>
                <a:gd name="connsiteY7" fmla="*/ 1415737 h 2059621"/>
                <a:gd name="connsiteX8" fmla="*/ 1597991 w 1683380"/>
                <a:gd name="connsiteY8" fmla="*/ 1597065 h 2059621"/>
                <a:gd name="connsiteX9" fmla="*/ 1600610 w 1683380"/>
                <a:gd name="connsiteY9" fmla="*/ 2059621 h 2059621"/>
                <a:gd name="connsiteX0" fmla="*/ 23028 w 1717379"/>
                <a:gd name="connsiteY0" fmla="*/ 13066 h 2059621"/>
                <a:gd name="connsiteX1" fmla="*/ 76294 w 1717379"/>
                <a:gd name="connsiteY1" fmla="*/ 21943 h 2059621"/>
                <a:gd name="connsiteX2" fmla="*/ 653342 w 1717379"/>
                <a:gd name="connsiteY2" fmla="*/ 217252 h 2059621"/>
                <a:gd name="connsiteX3" fmla="*/ 759874 w 1717379"/>
                <a:gd name="connsiteY3" fmla="*/ 607869 h 2059621"/>
                <a:gd name="connsiteX4" fmla="*/ 830896 w 1717379"/>
                <a:gd name="connsiteY4" fmla="*/ 900833 h 2059621"/>
                <a:gd name="connsiteX5" fmla="*/ 1372433 w 1717379"/>
                <a:gd name="connsiteY5" fmla="*/ 794301 h 2059621"/>
                <a:gd name="connsiteX6" fmla="*/ 1683152 w 1717379"/>
                <a:gd name="connsiteY6" fmla="*/ 1069508 h 2059621"/>
                <a:gd name="connsiteX7" fmla="*/ 1699902 w 1717379"/>
                <a:gd name="connsiteY7" fmla="*/ 1355732 h 2059621"/>
                <a:gd name="connsiteX8" fmla="*/ 1597991 w 1717379"/>
                <a:gd name="connsiteY8" fmla="*/ 1597065 h 2059621"/>
                <a:gd name="connsiteX9" fmla="*/ 1600610 w 1717379"/>
                <a:gd name="connsiteY9" fmla="*/ 2059621 h 2059621"/>
                <a:gd name="connsiteX0" fmla="*/ 23028 w 1804625"/>
                <a:gd name="connsiteY0" fmla="*/ 13066 h 2059621"/>
                <a:gd name="connsiteX1" fmla="*/ 76294 w 1804625"/>
                <a:gd name="connsiteY1" fmla="*/ 21943 h 2059621"/>
                <a:gd name="connsiteX2" fmla="*/ 653342 w 1804625"/>
                <a:gd name="connsiteY2" fmla="*/ 217252 h 2059621"/>
                <a:gd name="connsiteX3" fmla="*/ 759874 w 1804625"/>
                <a:gd name="connsiteY3" fmla="*/ 607869 h 2059621"/>
                <a:gd name="connsiteX4" fmla="*/ 830896 w 1804625"/>
                <a:gd name="connsiteY4" fmla="*/ 900833 h 2059621"/>
                <a:gd name="connsiteX5" fmla="*/ 1372433 w 1804625"/>
                <a:gd name="connsiteY5" fmla="*/ 794301 h 2059621"/>
                <a:gd name="connsiteX6" fmla="*/ 1683152 w 1804625"/>
                <a:gd name="connsiteY6" fmla="*/ 1069508 h 2059621"/>
                <a:gd name="connsiteX7" fmla="*/ 1699902 w 1804625"/>
                <a:gd name="connsiteY7" fmla="*/ 1355732 h 2059621"/>
                <a:gd name="connsiteX8" fmla="*/ 1597991 w 1804625"/>
                <a:gd name="connsiteY8" fmla="*/ 1597065 h 2059621"/>
                <a:gd name="connsiteX9" fmla="*/ 1804625 w 1804625"/>
                <a:gd name="connsiteY9" fmla="*/ 1585870 h 2059621"/>
                <a:gd name="connsiteX10" fmla="*/ 1600610 w 1804625"/>
                <a:gd name="connsiteY10" fmla="*/ 2059621 h 2059621"/>
                <a:gd name="connsiteX0" fmla="*/ 23028 w 1806448"/>
                <a:gd name="connsiteY0" fmla="*/ 13066 h 2059621"/>
                <a:gd name="connsiteX1" fmla="*/ 76294 w 1806448"/>
                <a:gd name="connsiteY1" fmla="*/ 21943 h 2059621"/>
                <a:gd name="connsiteX2" fmla="*/ 653342 w 1806448"/>
                <a:gd name="connsiteY2" fmla="*/ 217252 h 2059621"/>
                <a:gd name="connsiteX3" fmla="*/ 759874 w 1806448"/>
                <a:gd name="connsiteY3" fmla="*/ 607869 h 2059621"/>
                <a:gd name="connsiteX4" fmla="*/ 830896 w 1806448"/>
                <a:gd name="connsiteY4" fmla="*/ 900833 h 2059621"/>
                <a:gd name="connsiteX5" fmla="*/ 1372433 w 1806448"/>
                <a:gd name="connsiteY5" fmla="*/ 794301 h 2059621"/>
                <a:gd name="connsiteX6" fmla="*/ 1683152 w 1806448"/>
                <a:gd name="connsiteY6" fmla="*/ 1069508 h 2059621"/>
                <a:gd name="connsiteX7" fmla="*/ 1699902 w 1806448"/>
                <a:gd name="connsiteY7" fmla="*/ 1355732 h 2059621"/>
                <a:gd name="connsiteX8" fmla="*/ 1804625 w 1806448"/>
                <a:gd name="connsiteY8" fmla="*/ 1585870 h 2059621"/>
                <a:gd name="connsiteX9" fmla="*/ 1600610 w 1806448"/>
                <a:gd name="connsiteY9" fmla="*/ 2059621 h 2059621"/>
                <a:gd name="connsiteX0" fmla="*/ 23028 w 2920599"/>
                <a:gd name="connsiteY0" fmla="*/ 13066 h 1592423"/>
                <a:gd name="connsiteX1" fmla="*/ 76294 w 2920599"/>
                <a:gd name="connsiteY1" fmla="*/ 21943 h 1592423"/>
                <a:gd name="connsiteX2" fmla="*/ 653342 w 2920599"/>
                <a:gd name="connsiteY2" fmla="*/ 217252 h 1592423"/>
                <a:gd name="connsiteX3" fmla="*/ 759874 w 2920599"/>
                <a:gd name="connsiteY3" fmla="*/ 607869 h 1592423"/>
                <a:gd name="connsiteX4" fmla="*/ 830896 w 2920599"/>
                <a:gd name="connsiteY4" fmla="*/ 900833 h 1592423"/>
                <a:gd name="connsiteX5" fmla="*/ 1372433 w 2920599"/>
                <a:gd name="connsiteY5" fmla="*/ 794301 h 1592423"/>
                <a:gd name="connsiteX6" fmla="*/ 1683152 w 2920599"/>
                <a:gd name="connsiteY6" fmla="*/ 1069508 h 1592423"/>
                <a:gd name="connsiteX7" fmla="*/ 1699902 w 2920599"/>
                <a:gd name="connsiteY7" fmla="*/ 1355732 h 1592423"/>
                <a:gd name="connsiteX8" fmla="*/ 1804625 w 2920599"/>
                <a:gd name="connsiteY8" fmla="*/ 1585870 h 1592423"/>
                <a:gd name="connsiteX9" fmla="*/ 2920599 w 2920599"/>
                <a:gd name="connsiteY9" fmla="*/ 1108099 h 1592423"/>
                <a:gd name="connsiteX0" fmla="*/ 23028 w 2920599"/>
                <a:gd name="connsiteY0" fmla="*/ 13066 h 1364242"/>
                <a:gd name="connsiteX1" fmla="*/ 76294 w 2920599"/>
                <a:gd name="connsiteY1" fmla="*/ 21943 h 1364242"/>
                <a:gd name="connsiteX2" fmla="*/ 653342 w 2920599"/>
                <a:gd name="connsiteY2" fmla="*/ 217252 h 1364242"/>
                <a:gd name="connsiteX3" fmla="*/ 759874 w 2920599"/>
                <a:gd name="connsiteY3" fmla="*/ 607869 h 1364242"/>
                <a:gd name="connsiteX4" fmla="*/ 830896 w 2920599"/>
                <a:gd name="connsiteY4" fmla="*/ 900833 h 1364242"/>
                <a:gd name="connsiteX5" fmla="*/ 1372433 w 2920599"/>
                <a:gd name="connsiteY5" fmla="*/ 794301 h 1364242"/>
                <a:gd name="connsiteX6" fmla="*/ 1683152 w 2920599"/>
                <a:gd name="connsiteY6" fmla="*/ 1069508 h 1364242"/>
                <a:gd name="connsiteX7" fmla="*/ 1699902 w 2920599"/>
                <a:gd name="connsiteY7" fmla="*/ 1355732 h 1364242"/>
                <a:gd name="connsiteX8" fmla="*/ 2021435 w 2920599"/>
                <a:gd name="connsiteY8" fmla="*/ 1351561 h 1364242"/>
                <a:gd name="connsiteX9" fmla="*/ 2920599 w 2920599"/>
                <a:gd name="connsiteY9" fmla="*/ 1108099 h 1364242"/>
                <a:gd name="connsiteX0" fmla="*/ 23028 w 2920599"/>
                <a:gd name="connsiteY0" fmla="*/ 13066 h 1361575"/>
                <a:gd name="connsiteX1" fmla="*/ 76294 w 2920599"/>
                <a:gd name="connsiteY1" fmla="*/ 21943 h 1361575"/>
                <a:gd name="connsiteX2" fmla="*/ 653342 w 2920599"/>
                <a:gd name="connsiteY2" fmla="*/ 217252 h 1361575"/>
                <a:gd name="connsiteX3" fmla="*/ 759874 w 2920599"/>
                <a:gd name="connsiteY3" fmla="*/ 607869 h 1361575"/>
                <a:gd name="connsiteX4" fmla="*/ 830896 w 2920599"/>
                <a:gd name="connsiteY4" fmla="*/ 900833 h 1361575"/>
                <a:gd name="connsiteX5" fmla="*/ 1372433 w 2920599"/>
                <a:gd name="connsiteY5" fmla="*/ 794301 h 1361575"/>
                <a:gd name="connsiteX6" fmla="*/ 1683152 w 2920599"/>
                <a:gd name="connsiteY6" fmla="*/ 1069508 h 1361575"/>
                <a:gd name="connsiteX7" fmla="*/ 1833814 w 2920599"/>
                <a:gd name="connsiteY7" fmla="*/ 1272867 h 1361575"/>
                <a:gd name="connsiteX8" fmla="*/ 2021435 w 2920599"/>
                <a:gd name="connsiteY8" fmla="*/ 1351561 h 1361575"/>
                <a:gd name="connsiteX9" fmla="*/ 2920599 w 2920599"/>
                <a:gd name="connsiteY9" fmla="*/ 1108099 h 136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0599" h="1361575">
                  <a:moveTo>
                    <a:pt x="23028" y="13066"/>
                  </a:moveTo>
                  <a:cubicBezTo>
                    <a:pt x="-2865" y="489"/>
                    <a:pt x="-28758" y="-12088"/>
                    <a:pt x="76294" y="21943"/>
                  </a:cubicBezTo>
                  <a:cubicBezTo>
                    <a:pt x="181346" y="55974"/>
                    <a:pt x="539412" y="119598"/>
                    <a:pt x="653342" y="217252"/>
                  </a:cubicBezTo>
                  <a:cubicBezTo>
                    <a:pt x="767272" y="314906"/>
                    <a:pt x="730282" y="493939"/>
                    <a:pt x="759874" y="607869"/>
                  </a:cubicBezTo>
                  <a:cubicBezTo>
                    <a:pt x="789466" y="721799"/>
                    <a:pt x="728803" y="869761"/>
                    <a:pt x="830896" y="900833"/>
                  </a:cubicBezTo>
                  <a:cubicBezTo>
                    <a:pt x="932989" y="931905"/>
                    <a:pt x="1230390" y="766189"/>
                    <a:pt x="1372433" y="794301"/>
                  </a:cubicBezTo>
                  <a:cubicBezTo>
                    <a:pt x="1514476" y="822414"/>
                    <a:pt x="1606255" y="989747"/>
                    <a:pt x="1683152" y="1069508"/>
                  </a:cubicBezTo>
                  <a:cubicBezTo>
                    <a:pt x="1760049" y="1149269"/>
                    <a:pt x="1777434" y="1225858"/>
                    <a:pt x="1833814" y="1272867"/>
                  </a:cubicBezTo>
                  <a:cubicBezTo>
                    <a:pt x="1890194" y="1319876"/>
                    <a:pt x="2037984" y="1234246"/>
                    <a:pt x="2021435" y="1351561"/>
                  </a:cubicBezTo>
                  <a:cubicBezTo>
                    <a:pt x="2021871" y="1428654"/>
                    <a:pt x="2921655" y="1032950"/>
                    <a:pt x="2920599" y="1108099"/>
                  </a:cubicBezTo>
                </a:path>
              </a:pathLst>
            </a:cu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Cloud Callout 26"/>
          <p:cNvSpPr/>
          <p:nvPr/>
        </p:nvSpPr>
        <p:spPr bwMode="auto">
          <a:xfrm rot="500293" flipH="1">
            <a:off x="-749211" y="708067"/>
            <a:ext cx="6119835" cy="3359018"/>
          </a:xfrm>
          <a:prstGeom prst="cloudCallout">
            <a:avLst>
              <a:gd name="adj1" fmla="val -15972"/>
              <a:gd name="adj2" fmla="val 35732"/>
            </a:avLst>
          </a:prstGeom>
          <a:solidFill>
            <a:schemeClr val="bg1">
              <a:alpha val="61000"/>
            </a:schemeClr>
          </a:solidFill>
          <a:ln w="9525" cap="flat" cmpd="sng" algn="ctr">
            <a:noFill/>
            <a:prstDash val="solid"/>
            <a:round/>
            <a:headEnd type="none" w="med" len="med"/>
            <a:tailEnd type="none" w="med" len="med"/>
          </a:ln>
          <a:effectLst>
            <a:outerShdw dist="35921" dir="2700000" algn="ctr" rotWithShape="0">
              <a:schemeClr val="bg2"/>
            </a:outerShdw>
            <a:softEdge rad="317500"/>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p:txBody>
      </p:sp>
      <p:sp>
        <p:nvSpPr>
          <p:cNvPr id="46" name="Cloud Callout 45"/>
          <p:cNvSpPr/>
          <p:nvPr/>
        </p:nvSpPr>
        <p:spPr bwMode="auto">
          <a:xfrm rot="20141895" flipH="1">
            <a:off x="-132814" y="683560"/>
            <a:ext cx="2528177" cy="2384089"/>
          </a:xfrm>
          <a:prstGeom prst="cloudCallout">
            <a:avLst>
              <a:gd name="adj1" fmla="val -15972"/>
              <a:gd name="adj2" fmla="val 35732"/>
            </a:avLst>
          </a:prstGeom>
          <a:solidFill>
            <a:schemeClr val="bg1">
              <a:alpha val="61000"/>
            </a:schemeClr>
          </a:solidFill>
          <a:ln w="9525" cap="flat" cmpd="sng" algn="ctr">
            <a:noFill/>
            <a:prstDash val="solid"/>
            <a:round/>
            <a:headEnd type="none" w="med" len="med"/>
            <a:tailEnd type="none" w="med" len="med"/>
          </a:ln>
          <a:effectLst>
            <a:outerShdw dist="35921" dir="2700000" algn="ctr" rotWithShape="0">
              <a:schemeClr val="bg2"/>
            </a:outerShdw>
            <a:softEdge rad="317500"/>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p:txBody>
      </p:sp>
      <p:pic>
        <p:nvPicPr>
          <p:cNvPr id="81932" name="Picture 12" descr="http://catholicusnascens.files.wordpress.com/2011/10/carlo-braccesco-four-doctors-of-the-church.jpg">
            <a:hlinkClick r:id="rId6"/>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25366"/>
          <a:stretch/>
        </p:blipFill>
        <p:spPr bwMode="auto">
          <a:xfrm>
            <a:off x="0" y="0"/>
            <a:ext cx="9143999" cy="6881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8730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32"/>
                                        </p:tgtEl>
                                        <p:attrNameLst>
                                          <p:attrName>style.visibility</p:attrName>
                                        </p:attrNameLst>
                                      </p:cBhvr>
                                      <p:to>
                                        <p:strVal val="visible"/>
                                      </p:to>
                                    </p:set>
                                    <p:animEffect transition="in" filter="fade">
                                      <p:cBhvr>
                                        <p:cTn id="7" dur="500"/>
                                        <p:tgtEl>
                                          <p:spTgt spid="81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Line 2"/>
          <p:cNvSpPr>
            <a:spLocks noChangeShapeType="1"/>
          </p:cNvSpPr>
          <p:nvPr/>
        </p:nvSpPr>
        <p:spPr bwMode="auto">
          <a:xfrm>
            <a:off x="636588" y="582613"/>
            <a:ext cx="84963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3"/>
          <p:cNvSpPr>
            <a:spLocks noChangeShapeType="1"/>
          </p:cNvSpPr>
          <p:nvPr/>
        </p:nvSpPr>
        <p:spPr bwMode="auto">
          <a:xfrm>
            <a:off x="636588" y="582613"/>
            <a:ext cx="84963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Text Box 4"/>
          <p:cNvSpPr txBox="1">
            <a:spLocks noChangeArrowheads="1"/>
          </p:cNvSpPr>
          <p:nvPr/>
        </p:nvSpPr>
        <p:spPr bwMode="auto">
          <a:xfrm>
            <a:off x="142875" y="0"/>
            <a:ext cx="731161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gn="l" eaLnBrk="1" hangingPunct="1"/>
            <a:r>
              <a:rPr lang="en-US" sz="3200" b="1" dirty="0" smtClean="0">
                <a:latin typeface="Arial" pitchFamily="34" charset="0"/>
                <a:cs typeface="Arial" pitchFamily="34" charset="0"/>
              </a:rPr>
              <a:t>Early Christianity [or </a:t>
            </a:r>
            <a:r>
              <a:rPr lang="en-US" sz="3200" b="1" dirty="0" err="1" smtClean="0">
                <a:latin typeface="Arial" pitchFamily="34" charset="0"/>
                <a:cs typeface="Arial" pitchFamily="34" charset="0"/>
              </a:rPr>
              <a:t>Christianities</a:t>
            </a:r>
            <a:r>
              <a:rPr lang="en-US" sz="3200" b="1" dirty="0" smtClean="0">
                <a:latin typeface="Arial" pitchFamily="34" charset="0"/>
                <a:cs typeface="Arial" pitchFamily="34" charset="0"/>
              </a:rPr>
              <a:t>]?</a:t>
            </a:r>
            <a:endParaRPr lang="en-US" sz="3200" b="1" dirty="0">
              <a:latin typeface="Arial" pitchFamily="34" charset="0"/>
              <a:cs typeface="Arial" pitchFamily="34" charset="0"/>
            </a:endParaRPr>
          </a:p>
        </p:txBody>
      </p:sp>
      <p:pic>
        <p:nvPicPr>
          <p:cNvPr id="14" name="Picture 2" descr="Presenting God to Those Who See Christianity Differentl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879" b="14756"/>
          <a:stretch/>
        </p:blipFill>
        <p:spPr bwMode="auto">
          <a:xfrm>
            <a:off x="7626350" y="6451600"/>
            <a:ext cx="1450976" cy="36274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bwMode="auto">
          <a:xfrm>
            <a:off x="-38100" y="-4940300"/>
            <a:ext cx="1371600" cy="13119100"/>
          </a:xfrm>
          <a:prstGeom prst="rect">
            <a:avLst/>
          </a:prstGeom>
          <a:blipFill>
            <a:blip r:embed="rId4"/>
            <a:tile tx="0" ty="0" sx="100000" sy="100000" flip="none" algn="tl"/>
          </a:blipFill>
          <a:ln w="9525" cap="flat" cmpd="sng" algn="ctr">
            <a:noFill/>
            <a:prstDash val="solid"/>
            <a:round/>
            <a:headEnd type="none" w="med" len="med"/>
            <a:tailEnd type="none" w="med" len="med"/>
          </a:ln>
          <a:effectLst/>
          <a:scene3d>
            <a:camera prst="perspectiveFront" fov="4380000">
              <a:rot lat="17288905" lon="18352008" rev="3624099"/>
            </a:camera>
            <a:lightRig rig="legacyFlat1" dir="t"/>
          </a:scene3d>
          <a:sp3d extrusionH="63500" prstMaterial="legacyMatte">
            <a:bevelT w="13500" h="13500" prst="angle"/>
            <a:bevelB w="13500" h="13500" prst="angle"/>
            <a:extrusionClr>
              <a:schemeClr val="bg1"/>
            </a:extrusionClr>
          </a:sp3d>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19" name="Freeform 18"/>
          <p:cNvSpPr/>
          <p:nvPr/>
        </p:nvSpPr>
        <p:spPr>
          <a:xfrm rot="16200000" flipH="1">
            <a:off x="5933105" y="1839298"/>
            <a:ext cx="800100" cy="4551009"/>
          </a:xfrm>
          <a:custGeom>
            <a:avLst/>
            <a:gdLst>
              <a:gd name="connsiteX0" fmla="*/ 23028 w 1683465"/>
              <a:gd name="connsiteY0" fmla="*/ 13066 h 2108196"/>
              <a:gd name="connsiteX1" fmla="*/ 76294 w 1683465"/>
              <a:gd name="connsiteY1" fmla="*/ 21943 h 2108196"/>
              <a:gd name="connsiteX2" fmla="*/ 653342 w 1683465"/>
              <a:gd name="connsiteY2" fmla="*/ 217252 h 2108196"/>
              <a:gd name="connsiteX3" fmla="*/ 759874 w 1683465"/>
              <a:gd name="connsiteY3" fmla="*/ 607869 h 2108196"/>
              <a:gd name="connsiteX4" fmla="*/ 830896 w 1683465"/>
              <a:gd name="connsiteY4" fmla="*/ 900833 h 2108196"/>
              <a:gd name="connsiteX5" fmla="*/ 1372433 w 1683465"/>
              <a:gd name="connsiteY5" fmla="*/ 794301 h 2108196"/>
              <a:gd name="connsiteX6" fmla="*/ 1683152 w 1683465"/>
              <a:gd name="connsiteY6" fmla="*/ 1069508 h 2108196"/>
              <a:gd name="connsiteX7" fmla="*/ 1425699 w 1683465"/>
              <a:gd name="connsiteY7" fmla="*/ 1415737 h 2108196"/>
              <a:gd name="connsiteX8" fmla="*/ 1177125 w 1683465"/>
              <a:gd name="connsiteY8" fmla="*/ 1619924 h 2108196"/>
              <a:gd name="connsiteX9" fmla="*/ 937428 w 1683465"/>
              <a:gd name="connsiteY9" fmla="*/ 2108196 h 210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3465" h="2108196">
                <a:moveTo>
                  <a:pt x="23028" y="13066"/>
                </a:moveTo>
                <a:cubicBezTo>
                  <a:pt x="-2865" y="489"/>
                  <a:pt x="-28758" y="-12088"/>
                  <a:pt x="76294" y="21943"/>
                </a:cubicBezTo>
                <a:cubicBezTo>
                  <a:pt x="181346" y="55974"/>
                  <a:pt x="539412" y="119598"/>
                  <a:pt x="653342" y="217252"/>
                </a:cubicBezTo>
                <a:cubicBezTo>
                  <a:pt x="767272" y="314906"/>
                  <a:pt x="730282" y="493939"/>
                  <a:pt x="759874" y="607869"/>
                </a:cubicBezTo>
                <a:cubicBezTo>
                  <a:pt x="789466" y="721799"/>
                  <a:pt x="728803" y="869761"/>
                  <a:pt x="830896" y="900833"/>
                </a:cubicBezTo>
                <a:cubicBezTo>
                  <a:pt x="932989" y="931905"/>
                  <a:pt x="1230390" y="766189"/>
                  <a:pt x="1372433" y="794301"/>
                </a:cubicBezTo>
                <a:cubicBezTo>
                  <a:pt x="1514476" y="822414"/>
                  <a:pt x="1674274" y="965936"/>
                  <a:pt x="1683152" y="1069508"/>
                </a:cubicBezTo>
                <a:cubicBezTo>
                  <a:pt x="1692030" y="1173080"/>
                  <a:pt x="1510037" y="1324001"/>
                  <a:pt x="1425699" y="1415737"/>
                </a:cubicBezTo>
                <a:cubicBezTo>
                  <a:pt x="1341361" y="1507473"/>
                  <a:pt x="1258503" y="1504514"/>
                  <a:pt x="1177125" y="1619924"/>
                </a:cubicBezTo>
                <a:cubicBezTo>
                  <a:pt x="1095747" y="1735334"/>
                  <a:pt x="1016587" y="1921765"/>
                  <a:pt x="937428" y="2108196"/>
                </a:cubicBezTo>
              </a:path>
            </a:pathLst>
          </a:cu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4120920" y="3754960"/>
            <a:ext cx="1867550" cy="2339701"/>
          </a:xfrm>
          <a:custGeom>
            <a:avLst/>
            <a:gdLst>
              <a:gd name="connsiteX0" fmla="*/ 23028 w 1683465"/>
              <a:gd name="connsiteY0" fmla="*/ 13066 h 2108196"/>
              <a:gd name="connsiteX1" fmla="*/ 76294 w 1683465"/>
              <a:gd name="connsiteY1" fmla="*/ 21943 h 2108196"/>
              <a:gd name="connsiteX2" fmla="*/ 653342 w 1683465"/>
              <a:gd name="connsiteY2" fmla="*/ 217252 h 2108196"/>
              <a:gd name="connsiteX3" fmla="*/ 759874 w 1683465"/>
              <a:gd name="connsiteY3" fmla="*/ 607869 h 2108196"/>
              <a:gd name="connsiteX4" fmla="*/ 830896 w 1683465"/>
              <a:gd name="connsiteY4" fmla="*/ 900833 h 2108196"/>
              <a:gd name="connsiteX5" fmla="*/ 1372433 w 1683465"/>
              <a:gd name="connsiteY5" fmla="*/ 794301 h 2108196"/>
              <a:gd name="connsiteX6" fmla="*/ 1683152 w 1683465"/>
              <a:gd name="connsiteY6" fmla="*/ 1069508 h 2108196"/>
              <a:gd name="connsiteX7" fmla="*/ 1425699 w 1683465"/>
              <a:gd name="connsiteY7" fmla="*/ 1415737 h 2108196"/>
              <a:gd name="connsiteX8" fmla="*/ 1177125 w 1683465"/>
              <a:gd name="connsiteY8" fmla="*/ 1619924 h 2108196"/>
              <a:gd name="connsiteX9" fmla="*/ 937428 w 1683465"/>
              <a:gd name="connsiteY9" fmla="*/ 2108196 h 2108196"/>
              <a:gd name="connsiteX0" fmla="*/ 0 w 1607171"/>
              <a:gd name="connsiteY0" fmla="*/ 0 h 2086253"/>
              <a:gd name="connsiteX1" fmla="*/ 577048 w 1607171"/>
              <a:gd name="connsiteY1" fmla="*/ 195309 h 2086253"/>
              <a:gd name="connsiteX2" fmla="*/ 683580 w 1607171"/>
              <a:gd name="connsiteY2" fmla="*/ 585926 h 2086253"/>
              <a:gd name="connsiteX3" fmla="*/ 754602 w 1607171"/>
              <a:gd name="connsiteY3" fmla="*/ 878890 h 2086253"/>
              <a:gd name="connsiteX4" fmla="*/ 1296139 w 1607171"/>
              <a:gd name="connsiteY4" fmla="*/ 772358 h 2086253"/>
              <a:gd name="connsiteX5" fmla="*/ 1606858 w 1607171"/>
              <a:gd name="connsiteY5" fmla="*/ 1047565 h 2086253"/>
              <a:gd name="connsiteX6" fmla="*/ 1349405 w 1607171"/>
              <a:gd name="connsiteY6" fmla="*/ 1393794 h 2086253"/>
              <a:gd name="connsiteX7" fmla="*/ 1100831 w 1607171"/>
              <a:gd name="connsiteY7" fmla="*/ 1597981 h 2086253"/>
              <a:gd name="connsiteX8" fmla="*/ 861134 w 1607171"/>
              <a:gd name="connsiteY8" fmla="*/ 2086253 h 2086253"/>
              <a:gd name="connsiteX0" fmla="*/ 0 w 1030123"/>
              <a:gd name="connsiteY0" fmla="*/ 0 h 1890944"/>
              <a:gd name="connsiteX1" fmla="*/ 106532 w 1030123"/>
              <a:gd name="connsiteY1" fmla="*/ 390617 h 1890944"/>
              <a:gd name="connsiteX2" fmla="*/ 177554 w 1030123"/>
              <a:gd name="connsiteY2" fmla="*/ 683581 h 1890944"/>
              <a:gd name="connsiteX3" fmla="*/ 719091 w 1030123"/>
              <a:gd name="connsiteY3" fmla="*/ 577049 h 1890944"/>
              <a:gd name="connsiteX4" fmla="*/ 1029810 w 1030123"/>
              <a:gd name="connsiteY4" fmla="*/ 852256 h 1890944"/>
              <a:gd name="connsiteX5" fmla="*/ 772357 w 1030123"/>
              <a:gd name="connsiteY5" fmla="*/ 1198485 h 1890944"/>
              <a:gd name="connsiteX6" fmla="*/ 523783 w 1030123"/>
              <a:gd name="connsiteY6" fmla="*/ 1402672 h 1890944"/>
              <a:gd name="connsiteX7" fmla="*/ 284086 w 1030123"/>
              <a:gd name="connsiteY7" fmla="*/ 1890944 h 1890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123" h="1890944">
                <a:moveTo>
                  <a:pt x="0" y="0"/>
                </a:moveTo>
                <a:cubicBezTo>
                  <a:pt x="113930" y="97654"/>
                  <a:pt x="76940" y="276687"/>
                  <a:pt x="106532" y="390617"/>
                </a:cubicBezTo>
                <a:cubicBezTo>
                  <a:pt x="136124" y="504547"/>
                  <a:pt x="75461" y="652509"/>
                  <a:pt x="177554" y="683581"/>
                </a:cubicBezTo>
                <a:cubicBezTo>
                  <a:pt x="279647" y="714653"/>
                  <a:pt x="577048" y="548937"/>
                  <a:pt x="719091" y="577049"/>
                </a:cubicBezTo>
                <a:cubicBezTo>
                  <a:pt x="861134" y="605162"/>
                  <a:pt x="1020932" y="748684"/>
                  <a:pt x="1029810" y="852256"/>
                </a:cubicBezTo>
                <a:cubicBezTo>
                  <a:pt x="1038688" y="955828"/>
                  <a:pt x="856695" y="1106749"/>
                  <a:pt x="772357" y="1198485"/>
                </a:cubicBezTo>
                <a:cubicBezTo>
                  <a:pt x="688019" y="1290221"/>
                  <a:pt x="605161" y="1287262"/>
                  <a:pt x="523783" y="1402672"/>
                </a:cubicBezTo>
                <a:cubicBezTo>
                  <a:pt x="442405" y="1518082"/>
                  <a:pt x="363245" y="1704513"/>
                  <a:pt x="284086" y="1890944"/>
                </a:cubicBezTo>
              </a:path>
            </a:pathLst>
          </a:cu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21066709" flipH="1" flipV="1">
            <a:off x="4546448" y="3623868"/>
            <a:ext cx="2743290" cy="2841545"/>
          </a:xfrm>
          <a:custGeom>
            <a:avLst/>
            <a:gdLst>
              <a:gd name="connsiteX0" fmla="*/ 0 w 7581530"/>
              <a:gd name="connsiteY0" fmla="*/ 20257 h 4272661"/>
              <a:gd name="connsiteX1" fmla="*/ 310718 w 7581530"/>
              <a:gd name="connsiteY1" fmla="*/ 38013 h 4272661"/>
              <a:gd name="connsiteX2" fmla="*/ 550415 w 7581530"/>
              <a:gd name="connsiteY2" fmla="*/ 366486 h 4272661"/>
              <a:gd name="connsiteX3" fmla="*/ 1047565 w 7581530"/>
              <a:gd name="connsiteY3" fmla="*/ 428630 h 4272661"/>
              <a:gd name="connsiteX4" fmla="*/ 1287262 w 7581530"/>
              <a:gd name="connsiteY4" fmla="*/ 810370 h 4272661"/>
              <a:gd name="connsiteX5" fmla="*/ 2095130 w 7581530"/>
              <a:gd name="connsiteY5" fmla="*/ 1050067 h 4272661"/>
              <a:gd name="connsiteX6" fmla="*/ 3027285 w 7581530"/>
              <a:gd name="connsiteY6" fmla="*/ 1707015 h 4272661"/>
              <a:gd name="connsiteX7" fmla="*/ 4918229 w 7581530"/>
              <a:gd name="connsiteY7" fmla="*/ 2727947 h 4272661"/>
              <a:gd name="connsiteX8" fmla="*/ 7581530 w 7581530"/>
              <a:gd name="connsiteY8" fmla="*/ 4272661 h 4272661"/>
              <a:gd name="connsiteX0" fmla="*/ 0 w 7581530"/>
              <a:gd name="connsiteY0" fmla="*/ 20257 h 4272661"/>
              <a:gd name="connsiteX1" fmla="*/ 310718 w 7581530"/>
              <a:gd name="connsiteY1" fmla="*/ 38013 h 4272661"/>
              <a:gd name="connsiteX2" fmla="*/ 550415 w 7581530"/>
              <a:gd name="connsiteY2" fmla="*/ 366486 h 4272661"/>
              <a:gd name="connsiteX3" fmla="*/ 1047565 w 7581530"/>
              <a:gd name="connsiteY3" fmla="*/ 428630 h 4272661"/>
              <a:gd name="connsiteX4" fmla="*/ 1287262 w 7581530"/>
              <a:gd name="connsiteY4" fmla="*/ 810370 h 4272661"/>
              <a:gd name="connsiteX5" fmla="*/ 2095130 w 7581530"/>
              <a:gd name="connsiteY5" fmla="*/ 1050067 h 4272661"/>
              <a:gd name="connsiteX6" fmla="*/ 3027285 w 7581530"/>
              <a:gd name="connsiteY6" fmla="*/ 1707015 h 4272661"/>
              <a:gd name="connsiteX7" fmla="*/ 4753808 w 7581530"/>
              <a:gd name="connsiteY7" fmla="*/ 3409117 h 4272661"/>
              <a:gd name="connsiteX8" fmla="*/ 7581530 w 7581530"/>
              <a:gd name="connsiteY8" fmla="*/ 4272661 h 4272661"/>
              <a:gd name="connsiteX0" fmla="*/ 0 w 7581530"/>
              <a:gd name="connsiteY0" fmla="*/ 20257 h 4272661"/>
              <a:gd name="connsiteX1" fmla="*/ 310718 w 7581530"/>
              <a:gd name="connsiteY1" fmla="*/ 38013 h 4272661"/>
              <a:gd name="connsiteX2" fmla="*/ 550415 w 7581530"/>
              <a:gd name="connsiteY2" fmla="*/ 366486 h 4272661"/>
              <a:gd name="connsiteX3" fmla="*/ 1047565 w 7581530"/>
              <a:gd name="connsiteY3" fmla="*/ 428630 h 4272661"/>
              <a:gd name="connsiteX4" fmla="*/ 1287262 w 7581530"/>
              <a:gd name="connsiteY4" fmla="*/ 810370 h 4272661"/>
              <a:gd name="connsiteX5" fmla="*/ 2095130 w 7581530"/>
              <a:gd name="connsiteY5" fmla="*/ 1050067 h 4272661"/>
              <a:gd name="connsiteX6" fmla="*/ 2690023 w 7581530"/>
              <a:gd name="connsiteY6" fmla="*/ 2805584 h 4272661"/>
              <a:gd name="connsiteX7" fmla="*/ 4753808 w 7581530"/>
              <a:gd name="connsiteY7" fmla="*/ 3409117 h 4272661"/>
              <a:gd name="connsiteX8" fmla="*/ 7581530 w 7581530"/>
              <a:gd name="connsiteY8" fmla="*/ 4272661 h 4272661"/>
              <a:gd name="connsiteX0" fmla="*/ 0 w 7581530"/>
              <a:gd name="connsiteY0" fmla="*/ 20257 h 4272661"/>
              <a:gd name="connsiteX1" fmla="*/ 310718 w 7581530"/>
              <a:gd name="connsiteY1" fmla="*/ 38013 h 4272661"/>
              <a:gd name="connsiteX2" fmla="*/ 550415 w 7581530"/>
              <a:gd name="connsiteY2" fmla="*/ 366486 h 4272661"/>
              <a:gd name="connsiteX3" fmla="*/ 1047565 w 7581530"/>
              <a:gd name="connsiteY3" fmla="*/ 428630 h 4272661"/>
              <a:gd name="connsiteX4" fmla="*/ 1287262 w 7581530"/>
              <a:gd name="connsiteY4" fmla="*/ 810370 h 4272661"/>
              <a:gd name="connsiteX5" fmla="*/ 5111229 w 7581530"/>
              <a:gd name="connsiteY5" fmla="*/ 512399 h 4272661"/>
              <a:gd name="connsiteX6" fmla="*/ 2690023 w 7581530"/>
              <a:gd name="connsiteY6" fmla="*/ 2805584 h 4272661"/>
              <a:gd name="connsiteX7" fmla="*/ 4753808 w 7581530"/>
              <a:gd name="connsiteY7" fmla="*/ 3409117 h 4272661"/>
              <a:gd name="connsiteX8" fmla="*/ 7581530 w 7581530"/>
              <a:gd name="connsiteY8" fmla="*/ 4272661 h 4272661"/>
              <a:gd name="connsiteX0" fmla="*/ 0 w 7581530"/>
              <a:gd name="connsiteY0" fmla="*/ 343720 h 4596124"/>
              <a:gd name="connsiteX1" fmla="*/ 310718 w 7581530"/>
              <a:gd name="connsiteY1" fmla="*/ 361476 h 4596124"/>
              <a:gd name="connsiteX2" fmla="*/ 550415 w 7581530"/>
              <a:gd name="connsiteY2" fmla="*/ 689949 h 4596124"/>
              <a:gd name="connsiteX3" fmla="*/ 1047565 w 7581530"/>
              <a:gd name="connsiteY3" fmla="*/ 752093 h 4596124"/>
              <a:gd name="connsiteX4" fmla="*/ 5596930 w 7581530"/>
              <a:gd name="connsiteY4" fmla="*/ 221 h 4596124"/>
              <a:gd name="connsiteX5" fmla="*/ 5111229 w 7581530"/>
              <a:gd name="connsiteY5" fmla="*/ 835862 h 4596124"/>
              <a:gd name="connsiteX6" fmla="*/ 2690023 w 7581530"/>
              <a:gd name="connsiteY6" fmla="*/ 3129047 h 4596124"/>
              <a:gd name="connsiteX7" fmla="*/ 4753808 w 7581530"/>
              <a:gd name="connsiteY7" fmla="*/ 3732580 h 4596124"/>
              <a:gd name="connsiteX8" fmla="*/ 7581530 w 7581530"/>
              <a:gd name="connsiteY8" fmla="*/ 4596124 h 4596124"/>
              <a:gd name="connsiteX0" fmla="*/ 0 w 7581530"/>
              <a:gd name="connsiteY0" fmla="*/ 586694 h 4839098"/>
              <a:gd name="connsiteX1" fmla="*/ 310718 w 7581530"/>
              <a:gd name="connsiteY1" fmla="*/ 604450 h 4839098"/>
              <a:gd name="connsiteX2" fmla="*/ 550415 w 7581530"/>
              <a:gd name="connsiteY2" fmla="*/ 932923 h 4839098"/>
              <a:gd name="connsiteX3" fmla="*/ 6349515 w 7581530"/>
              <a:gd name="connsiteY3" fmla="*/ 41262 h 4839098"/>
              <a:gd name="connsiteX4" fmla="*/ 5596930 w 7581530"/>
              <a:gd name="connsiteY4" fmla="*/ 243195 h 4839098"/>
              <a:gd name="connsiteX5" fmla="*/ 5111229 w 7581530"/>
              <a:gd name="connsiteY5" fmla="*/ 1078836 h 4839098"/>
              <a:gd name="connsiteX6" fmla="*/ 2690023 w 7581530"/>
              <a:gd name="connsiteY6" fmla="*/ 3372021 h 4839098"/>
              <a:gd name="connsiteX7" fmla="*/ 4753808 w 7581530"/>
              <a:gd name="connsiteY7" fmla="*/ 3975554 h 4839098"/>
              <a:gd name="connsiteX8" fmla="*/ 7581530 w 7581530"/>
              <a:gd name="connsiteY8" fmla="*/ 4839098 h 4839098"/>
              <a:gd name="connsiteX0" fmla="*/ 0 w 7581530"/>
              <a:gd name="connsiteY0" fmla="*/ 601410 h 4853814"/>
              <a:gd name="connsiteX1" fmla="*/ 310718 w 7581530"/>
              <a:gd name="connsiteY1" fmla="*/ 619166 h 4853814"/>
              <a:gd name="connsiteX2" fmla="*/ 550415 w 7581530"/>
              <a:gd name="connsiteY2" fmla="*/ 947639 h 4853814"/>
              <a:gd name="connsiteX3" fmla="*/ 6349515 w 7581530"/>
              <a:gd name="connsiteY3" fmla="*/ 55978 h 4853814"/>
              <a:gd name="connsiteX4" fmla="*/ 5596930 w 7581530"/>
              <a:gd name="connsiteY4" fmla="*/ 257911 h 4853814"/>
              <a:gd name="connsiteX5" fmla="*/ 6534631 w 7581530"/>
              <a:gd name="connsiteY5" fmla="*/ 1599740 h 4853814"/>
              <a:gd name="connsiteX6" fmla="*/ 2690023 w 7581530"/>
              <a:gd name="connsiteY6" fmla="*/ 3386737 h 4853814"/>
              <a:gd name="connsiteX7" fmla="*/ 4753808 w 7581530"/>
              <a:gd name="connsiteY7" fmla="*/ 3990270 h 4853814"/>
              <a:gd name="connsiteX8" fmla="*/ 7581530 w 7581530"/>
              <a:gd name="connsiteY8" fmla="*/ 4853814 h 4853814"/>
              <a:gd name="connsiteX0" fmla="*/ 254264 w 7525076"/>
              <a:gd name="connsiteY0" fmla="*/ 619168 h 4853816"/>
              <a:gd name="connsiteX1" fmla="*/ 493961 w 7525076"/>
              <a:gd name="connsiteY1" fmla="*/ 947641 h 4853816"/>
              <a:gd name="connsiteX2" fmla="*/ 6293061 w 7525076"/>
              <a:gd name="connsiteY2" fmla="*/ 55980 h 4853816"/>
              <a:gd name="connsiteX3" fmla="*/ 5540476 w 7525076"/>
              <a:gd name="connsiteY3" fmla="*/ 257913 h 4853816"/>
              <a:gd name="connsiteX4" fmla="*/ 6478177 w 7525076"/>
              <a:gd name="connsiteY4" fmla="*/ 1599742 h 4853816"/>
              <a:gd name="connsiteX5" fmla="*/ 2633569 w 7525076"/>
              <a:gd name="connsiteY5" fmla="*/ 3386739 h 4853816"/>
              <a:gd name="connsiteX6" fmla="*/ 4697354 w 7525076"/>
              <a:gd name="connsiteY6" fmla="*/ 3990272 h 4853816"/>
              <a:gd name="connsiteX7" fmla="*/ 7525076 w 7525076"/>
              <a:gd name="connsiteY7" fmla="*/ 4853816 h 4853816"/>
              <a:gd name="connsiteX0" fmla="*/ 0 w 7270812"/>
              <a:gd name="connsiteY0" fmla="*/ 594867 h 4829515"/>
              <a:gd name="connsiteX1" fmla="*/ 6038797 w 7270812"/>
              <a:gd name="connsiteY1" fmla="*/ 31679 h 4829515"/>
              <a:gd name="connsiteX2" fmla="*/ 5286212 w 7270812"/>
              <a:gd name="connsiteY2" fmla="*/ 233612 h 4829515"/>
              <a:gd name="connsiteX3" fmla="*/ 6223913 w 7270812"/>
              <a:gd name="connsiteY3" fmla="*/ 1575441 h 4829515"/>
              <a:gd name="connsiteX4" fmla="*/ 2379305 w 7270812"/>
              <a:gd name="connsiteY4" fmla="*/ 3362438 h 4829515"/>
              <a:gd name="connsiteX5" fmla="*/ 4443090 w 7270812"/>
              <a:gd name="connsiteY5" fmla="*/ 3965971 h 4829515"/>
              <a:gd name="connsiteX6" fmla="*/ 7270812 w 7270812"/>
              <a:gd name="connsiteY6" fmla="*/ 4829515 h 4829515"/>
              <a:gd name="connsiteX0" fmla="*/ 3696831 w 4928846"/>
              <a:gd name="connsiteY0" fmla="*/ 31677 h 4829513"/>
              <a:gd name="connsiteX1" fmla="*/ 2944246 w 4928846"/>
              <a:gd name="connsiteY1" fmla="*/ 233610 h 4829513"/>
              <a:gd name="connsiteX2" fmla="*/ 3881947 w 4928846"/>
              <a:gd name="connsiteY2" fmla="*/ 1575439 h 4829513"/>
              <a:gd name="connsiteX3" fmla="*/ 37339 w 4928846"/>
              <a:gd name="connsiteY3" fmla="*/ 3362436 h 4829513"/>
              <a:gd name="connsiteX4" fmla="*/ 2101124 w 4928846"/>
              <a:gd name="connsiteY4" fmla="*/ 3965969 h 4829513"/>
              <a:gd name="connsiteX5" fmla="*/ 4928846 w 4928846"/>
              <a:gd name="connsiteY5" fmla="*/ 4829513 h 4829513"/>
              <a:gd name="connsiteX0" fmla="*/ 2944246 w 4928846"/>
              <a:gd name="connsiteY0" fmla="*/ 0 h 4595903"/>
              <a:gd name="connsiteX1" fmla="*/ 3881947 w 4928846"/>
              <a:gd name="connsiteY1" fmla="*/ 1341829 h 4595903"/>
              <a:gd name="connsiteX2" fmla="*/ 37339 w 4928846"/>
              <a:gd name="connsiteY2" fmla="*/ 3128826 h 4595903"/>
              <a:gd name="connsiteX3" fmla="*/ 2101124 w 4928846"/>
              <a:gd name="connsiteY3" fmla="*/ 3732359 h 4595903"/>
              <a:gd name="connsiteX4" fmla="*/ 4928846 w 4928846"/>
              <a:gd name="connsiteY4" fmla="*/ 4595903 h 4595903"/>
              <a:gd name="connsiteX0" fmla="*/ 4092460 w 4928846"/>
              <a:gd name="connsiteY0" fmla="*/ 1 h 4836003"/>
              <a:gd name="connsiteX1" fmla="*/ 3881947 w 4928846"/>
              <a:gd name="connsiteY1" fmla="*/ 1581929 h 4836003"/>
              <a:gd name="connsiteX2" fmla="*/ 37339 w 4928846"/>
              <a:gd name="connsiteY2" fmla="*/ 3368926 h 4836003"/>
              <a:gd name="connsiteX3" fmla="*/ 2101124 w 4928846"/>
              <a:gd name="connsiteY3" fmla="*/ 3972459 h 4836003"/>
              <a:gd name="connsiteX4" fmla="*/ 4928846 w 4928846"/>
              <a:gd name="connsiteY4" fmla="*/ 4836003 h 4836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8846" h="4836003">
                <a:moveTo>
                  <a:pt x="4092460" y="1"/>
                </a:moveTo>
                <a:cubicBezTo>
                  <a:pt x="4123313" y="257295"/>
                  <a:pt x="4557801" y="1020441"/>
                  <a:pt x="3881947" y="1581929"/>
                </a:cubicBezTo>
                <a:cubicBezTo>
                  <a:pt x="3206093" y="2143417"/>
                  <a:pt x="334143" y="2970504"/>
                  <a:pt x="37339" y="3368926"/>
                </a:cubicBezTo>
                <a:cubicBezTo>
                  <a:pt x="-259465" y="3767348"/>
                  <a:pt x="1285873" y="3727946"/>
                  <a:pt x="2101124" y="3972459"/>
                </a:cubicBezTo>
                <a:cubicBezTo>
                  <a:pt x="2916375" y="4216972"/>
                  <a:pt x="3976716" y="4277450"/>
                  <a:pt x="4928846" y="4836003"/>
                </a:cubicBezTo>
              </a:path>
            </a:pathLst>
          </a:custGeom>
          <a:noFill/>
          <a:ln w="76200" cmpd="sng">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266699" y="1057275"/>
            <a:ext cx="9639298" cy="5800725"/>
          </a:xfrm>
          <a:custGeom>
            <a:avLst/>
            <a:gdLst>
              <a:gd name="connsiteX0" fmla="*/ 0 w 7581530"/>
              <a:gd name="connsiteY0" fmla="*/ 20257 h 4272661"/>
              <a:gd name="connsiteX1" fmla="*/ 310718 w 7581530"/>
              <a:gd name="connsiteY1" fmla="*/ 38013 h 4272661"/>
              <a:gd name="connsiteX2" fmla="*/ 550415 w 7581530"/>
              <a:gd name="connsiteY2" fmla="*/ 366486 h 4272661"/>
              <a:gd name="connsiteX3" fmla="*/ 1047565 w 7581530"/>
              <a:gd name="connsiteY3" fmla="*/ 428630 h 4272661"/>
              <a:gd name="connsiteX4" fmla="*/ 1287262 w 7581530"/>
              <a:gd name="connsiteY4" fmla="*/ 810370 h 4272661"/>
              <a:gd name="connsiteX5" fmla="*/ 2095130 w 7581530"/>
              <a:gd name="connsiteY5" fmla="*/ 1050067 h 4272661"/>
              <a:gd name="connsiteX6" fmla="*/ 3027285 w 7581530"/>
              <a:gd name="connsiteY6" fmla="*/ 1707015 h 4272661"/>
              <a:gd name="connsiteX7" fmla="*/ 4918229 w 7581530"/>
              <a:gd name="connsiteY7" fmla="*/ 2727947 h 4272661"/>
              <a:gd name="connsiteX8" fmla="*/ 7581530 w 7581530"/>
              <a:gd name="connsiteY8" fmla="*/ 4272661 h 4272661"/>
              <a:gd name="connsiteX0" fmla="*/ 0 w 8336988"/>
              <a:gd name="connsiteY0" fmla="*/ 1180 h 4563964"/>
              <a:gd name="connsiteX1" fmla="*/ 1066176 w 8336988"/>
              <a:gd name="connsiteY1" fmla="*/ 329316 h 4563964"/>
              <a:gd name="connsiteX2" fmla="*/ 1305873 w 8336988"/>
              <a:gd name="connsiteY2" fmla="*/ 657789 h 4563964"/>
              <a:gd name="connsiteX3" fmla="*/ 1803023 w 8336988"/>
              <a:gd name="connsiteY3" fmla="*/ 719933 h 4563964"/>
              <a:gd name="connsiteX4" fmla="*/ 2042720 w 8336988"/>
              <a:gd name="connsiteY4" fmla="*/ 1101673 h 4563964"/>
              <a:gd name="connsiteX5" fmla="*/ 2850588 w 8336988"/>
              <a:gd name="connsiteY5" fmla="*/ 1341370 h 4563964"/>
              <a:gd name="connsiteX6" fmla="*/ 3782743 w 8336988"/>
              <a:gd name="connsiteY6" fmla="*/ 1998318 h 4563964"/>
              <a:gd name="connsiteX7" fmla="*/ 5673687 w 8336988"/>
              <a:gd name="connsiteY7" fmla="*/ 3019250 h 4563964"/>
              <a:gd name="connsiteX8" fmla="*/ 8336988 w 8336988"/>
              <a:gd name="connsiteY8" fmla="*/ 4563964 h 4563964"/>
              <a:gd name="connsiteX0" fmla="*/ 0 w 8336988"/>
              <a:gd name="connsiteY0" fmla="*/ 1040 h 4563824"/>
              <a:gd name="connsiteX1" fmla="*/ 1002463 w 8336988"/>
              <a:gd name="connsiteY1" fmla="*/ 363663 h 4563824"/>
              <a:gd name="connsiteX2" fmla="*/ 1305873 w 8336988"/>
              <a:gd name="connsiteY2" fmla="*/ 657649 h 4563824"/>
              <a:gd name="connsiteX3" fmla="*/ 1803023 w 8336988"/>
              <a:gd name="connsiteY3" fmla="*/ 719793 h 4563824"/>
              <a:gd name="connsiteX4" fmla="*/ 2042720 w 8336988"/>
              <a:gd name="connsiteY4" fmla="*/ 1101533 h 4563824"/>
              <a:gd name="connsiteX5" fmla="*/ 2850588 w 8336988"/>
              <a:gd name="connsiteY5" fmla="*/ 1341230 h 4563824"/>
              <a:gd name="connsiteX6" fmla="*/ 3782743 w 8336988"/>
              <a:gd name="connsiteY6" fmla="*/ 1998178 h 4563824"/>
              <a:gd name="connsiteX7" fmla="*/ 5673687 w 8336988"/>
              <a:gd name="connsiteY7" fmla="*/ 3019110 h 4563824"/>
              <a:gd name="connsiteX8" fmla="*/ 8336988 w 8336988"/>
              <a:gd name="connsiteY8" fmla="*/ 4563824 h 4563824"/>
              <a:gd name="connsiteX0" fmla="*/ 0 w 8336988"/>
              <a:gd name="connsiteY0" fmla="*/ 0 h 4562784"/>
              <a:gd name="connsiteX1" fmla="*/ 1305873 w 8336988"/>
              <a:gd name="connsiteY1" fmla="*/ 656609 h 4562784"/>
              <a:gd name="connsiteX2" fmla="*/ 1803023 w 8336988"/>
              <a:gd name="connsiteY2" fmla="*/ 718753 h 4562784"/>
              <a:gd name="connsiteX3" fmla="*/ 2042720 w 8336988"/>
              <a:gd name="connsiteY3" fmla="*/ 1100493 h 4562784"/>
              <a:gd name="connsiteX4" fmla="*/ 2850588 w 8336988"/>
              <a:gd name="connsiteY4" fmla="*/ 1340190 h 4562784"/>
              <a:gd name="connsiteX5" fmla="*/ 3782743 w 8336988"/>
              <a:gd name="connsiteY5" fmla="*/ 1997138 h 4562784"/>
              <a:gd name="connsiteX6" fmla="*/ 5673687 w 8336988"/>
              <a:gd name="connsiteY6" fmla="*/ 3018070 h 4562784"/>
              <a:gd name="connsiteX7" fmla="*/ 8336988 w 8336988"/>
              <a:gd name="connsiteY7" fmla="*/ 4562784 h 4562784"/>
              <a:gd name="connsiteX0" fmla="*/ 0 w 8336988"/>
              <a:gd name="connsiteY0" fmla="*/ 0 h 4562784"/>
              <a:gd name="connsiteX1" fmla="*/ 1803023 w 8336988"/>
              <a:gd name="connsiteY1" fmla="*/ 718753 h 4562784"/>
              <a:gd name="connsiteX2" fmla="*/ 2042720 w 8336988"/>
              <a:gd name="connsiteY2" fmla="*/ 1100493 h 4562784"/>
              <a:gd name="connsiteX3" fmla="*/ 2850588 w 8336988"/>
              <a:gd name="connsiteY3" fmla="*/ 1340190 h 4562784"/>
              <a:gd name="connsiteX4" fmla="*/ 3782743 w 8336988"/>
              <a:gd name="connsiteY4" fmla="*/ 1997138 h 4562784"/>
              <a:gd name="connsiteX5" fmla="*/ 5673687 w 8336988"/>
              <a:gd name="connsiteY5" fmla="*/ 3018070 h 4562784"/>
              <a:gd name="connsiteX6" fmla="*/ 8336988 w 8336988"/>
              <a:gd name="connsiteY6" fmla="*/ 4562784 h 4562784"/>
              <a:gd name="connsiteX0" fmla="*/ 0 w 8336988"/>
              <a:gd name="connsiteY0" fmla="*/ 0 h 4562784"/>
              <a:gd name="connsiteX1" fmla="*/ 2042720 w 8336988"/>
              <a:gd name="connsiteY1" fmla="*/ 1100493 h 4562784"/>
              <a:gd name="connsiteX2" fmla="*/ 2850588 w 8336988"/>
              <a:gd name="connsiteY2" fmla="*/ 1340190 h 4562784"/>
              <a:gd name="connsiteX3" fmla="*/ 3782743 w 8336988"/>
              <a:gd name="connsiteY3" fmla="*/ 1997138 h 4562784"/>
              <a:gd name="connsiteX4" fmla="*/ 5673687 w 8336988"/>
              <a:gd name="connsiteY4" fmla="*/ 3018070 h 4562784"/>
              <a:gd name="connsiteX5" fmla="*/ 8336988 w 8336988"/>
              <a:gd name="connsiteY5" fmla="*/ 4562784 h 4562784"/>
              <a:gd name="connsiteX0" fmla="*/ 0 w 8336988"/>
              <a:gd name="connsiteY0" fmla="*/ 0 h 4562784"/>
              <a:gd name="connsiteX1" fmla="*/ 2850588 w 8336988"/>
              <a:gd name="connsiteY1" fmla="*/ 1340190 h 4562784"/>
              <a:gd name="connsiteX2" fmla="*/ 3782743 w 8336988"/>
              <a:gd name="connsiteY2" fmla="*/ 1997138 h 4562784"/>
              <a:gd name="connsiteX3" fmla="*/ 5673687 w 8336988"/>
              <a:gd name="connsiteY3" fmla="*/ 3018070 h 4562784"/>
              <a:gd name="connsiteX4" fmla="*/ 8336988 w 8336988"/>
              <a:gd name="connsiteY4" fmla="*/ 4562784 h 4562784"/>
              <a:gd name="connsiteX0" fmla="*/ 0 w 8336988"/>
              <a:gd name="connsiteY0" fmla="*/ 0 h 4562784"/>
              <a:gd name="connsiteX1" fmla="*/ 3782743 w 8336988"/>
              <a:gd name="connsiteY1" fmla="*/ 1997138 h 4562784"/>
              <a:gd name="connsiteX2" fmla="*/ 5673687 w 8336988"/>
              <a:gd name="connsiteY2" fmla="*/ 3018070 h 4562784"/>
              <a:gd name="connsiteX3" fmla="*/ 8336988 w 8336988"/>
              <a:gd name="connsiteY3" fmla="*/ 4562784 h 4562784"/>
              <a:gd name="connsiteX0" fmla="*/ 0 w 8336988"/>
              <a:gd name="connsiteY0" fmla="*/ 0 h 4562784"/>
              <a:gd name="connsiteX1" fmla="*/ 5673687 w 8336988"/>
              <a:gd name="connsiteY1" fmla="*/ 3018070 h 4562784"/>
              <a:gd name="connsiteX2" fmla="*/ 8336988 w 8336988"/>
              <a:gd name="connsiteY2" fmla="*/ 4562784 h 4562784"/>
              <a:gd name="connsiteX0" fmla="*/ 0 w 8336988"/>
              <a:gd name="connsiteY0" fmla="*/ 0 h 4562784"/>
              <a:gd name="connsiteX1" fmla="*/ 8336988 w 8336988"/>
              <a:gd name="connsiteY1" fmla="*/ 4562784 h 4562784"/>
            </a:gdLst>
            <a:ahLst/>
            <a:cxnLst>
              <a:cxn ang="0">
                <a:pos x="connsiteX0" y="connsiteY0"/>
              </a:cxn>
              <a:cxn ang="0">
                <a:pos x="connsiteX1" y="connsiteY1"/>
              </a:cxn>
            </a:cxnLst>
            <a:rect l="l" t="t" r="r" b="b"/>
            <a:pathLst>
              <a:path w="8336988" h="4562784">
                <a:moveTo>
                  <a:pt x="0" y="0"/>
                </a:moveTo>
                <a:lnTo>
                  <a:pt x="8336988" y="4562784"/>
                </a:lnTo>
              </a:path>
            </a:pathLst>
          </a:custGeom>
          <a:noFill/>
          <a:ln w="76200" cmpd="sng">
            <a:solidFill>
              <a:srgbClr val="66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6"/>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18399" y="38100"/>
            <a:ext cx="1023249" cy="1555840"/>
          </a:xfrm>
          <a:prstGeom prst="rect">
            <a:avLst/>
          </a:prstGeom>
          <a:ln>
            <a:noFill/>
          </a:ln>
          <a:effectLst>
            <a:softEdge rad="112500"/>
          </a:effectLst>
          <a:scene3d>
            <a:camera prst="orthographicFront">
              <a:rot lat="20267909" lon="1301097" rev="10546"/>
            </a:camera>
            <a:lightRig rig="threePt" dir="t">
              <a:rot lat="0" lon="0" rev="6000000"/>
            </a:lightRig>
          </a:scene3d>
          <a:sp3d prstMaterial="dkEdge"/>
          <a:extLst>
            <a:ext uri="{909E8E84-426E-40DD-AFC4-6F175D3DCCD1}">
              <a14:hiddenFill xmlns:a14="http://schemas.microsoft.com/office/drawing/2010/main">
                <a:solidFill>
                  <a:srgbClr val="FFFFFF"/>
                </a:solidFill>
              </a14:hiddenFill>
            </a:ext>
          </a:extLst>
        </p:spPr>
      </p:pic>
      <p:pic>
        <p:nvPicPr>
          <p:cNvPr id="26" name="Picture 6"/>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23825" y="117929"/>
            <a:ext cx="1231900" cy="1872990"/>
          </a:xfrm>
          <a:prstGeom prst="rect">
            <a:avLst/>
          </a:prstGeom>
          <a:ln>
            <a:noFill/>
          </a:ln>
          <a:effectLst>
            <a:softEdge rad="112500"/>
          </a:effectLst>
          <a:scene3d>
            <a:camera prst="orthographicFront">
              <a:rot lat="20267909" lon="1301097" rev="10546"/>
            </a:camera>
            <a:lightRig rig="threePt" dir="t">
              <a:rot lat="0" lon="0" rev="6000000"/>
            </a:lightRig>
          </a:scene3d>
          <a:sp3d prstMaterial="dkEdge"/>
          <a:extLst>
            <a:ext uri="{909E8E84-426E-40DD-AFC4-6F175D3DCCD1}">
              <a14:hiddenFill xmlns:a14="http://schemas.microsoft.com/office/drawing/2010/main">
                <a:solidFill>
                  <a:srgbClr val="FFFFFF"/>
                </a:solidFill>
              </a14:hiddenFill>
            </a:ext>
          </a:extLst>
        </p:spPr>
      </p:pic>
      <p:pic>
        <p:nvPicPr>
          <p:cNvPr id="16" name="Picture 6"/>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914400" y="24994"/>
            <a:ext cx="1812138" cy="2718206"/>
          </a:xfrm>
          <a:prstGeom prst="rect">
            <a:avLst/>
          </a:prstGeom>
          <a:ln>
            <a:noFill/>
          </a:ln>
          <a:effectLst>
            <a:softEdge rad="112500"/>
          </a:effectLst>
          <a:scene3d>
            <a:camera prst="orthographicFront">
              <a:rot lat="20267909" lon="1301097" rev="10546"/>
            </a:camera>
            <a:lightRig rig="threePt" dir="t">
              <a:rot lat="0" lon="0" rev="6000000"/>
            </a:lightRig>
          </a:scene3d>
          <a:sp3d prstMaterial="dkEdge"/>
          <a:extLst>
            <a:ext uri="{909E8E84-426E-40DD-AFC4-6F175D3DCCD1}">
              <a14:hiddenFill xmlns:a14="http://schemas.microsoft.com/office/drawing/2010/main">
                <a:solidFill>
                  <a:srgbClr val="FFFFFF"/>
                </a:solidFill>
              </a14:hiddenFill>
            </a:ext>
          </a:extLst>
        </p:spPr>
      </p:pic>
      <p:pic>
        <p:nvPicPr>
          <p:cNvPr id="17" name="Picture 6"/>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771650" y="0"/>
            <a:ext cx="2286000" cy="3296478"/>
          </a:xfrm>
          <a:prstGeom prst="rect">
            <a:avLst/>
          </a:prstGeom>
          <a:ln>
            <a:noFill/>
          </a:ln>
          <a:effectLst>
            <a:softEdge rad="112500"/>
          </a:effectLst>
          <a:scene3d>
            <a:camera prst="orthographicFront">
              <a:rot lat="20267909" lon="1301097" rev="10546"/>
            </a:camera>
            <a:lightRig rig="threePt" dir="t">
              <a:rot lat="0" lon="0" rev="6000000"/>
            </a:lightRig>
          </a:scene3d>
          <a:sp3d prstMaterial="dkEdge"/>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9135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1" descr="MCj0436392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286000"/>
            <a:ext cx="13335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Oval 2"/>
          <p:cNvSpPr>
            <a:spLocks noChangeArrowheads="1"/>
          </p:cNvSpPr>
          <p:nvPr/>
        </p:nvSpPr>
        <p:spPr bwMode="auto">
          <a:xfrm>
            <a:off x="457200" y="3200400"/>
            <a:ext cx="2514600" cy="2514600"/>
          </a:xfrm>
          <a:prstGeom prst="ellipse">
            <a:avLst/>
          </a:prstGeom>
          <a:solidFill>
            <a:srgbClr val="80000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3" name="Oval 3"/>
          <p:cNvSpPr>
            <a:spLocks noChangeArrowheads="1"/>
          </p:cNvSpPr>
          <p:nvPr/>
        </p:nvSpPr>
        <p:spPr bwMode="auto">
          <a:xfrm>
            <a:off x="1600200" y="3200400"/>
            <a:ext cx="2514600" cy="2514600"/>
          </a:xfrm>
          <a:prstGeom prst="ellipse">
            <a:avLst/>
          </a:prstGeom>
          <a:solidFill>
            <a:srgbClr val="FF990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4" name="Oval 4"/>
          <p:cNvSpPr>
            <a:spLocks noChangeArrowheads="1"/>
          </p:cNvSpPr>
          <p:nvPr/>
        </p:nvSpPr>
        <p:spPr bwMode="auto">
          <a:xfrm>
            <a:off x="2743200" y="3200400"/>
            <a:ext cx="2514600" cy="2514600"/>
          </a:xfrm>
          <a:prstGeom prst="ellipse">
            <a:avLst/>
          </a:prstGeom>
          <a:solidFill>
            <a:srgbClr val="99CC0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5" name="Oval 5"/>
          <p:cNvSpPr>
            <a:spLocks noChangeArrowheads="1"/>
          </p:cNvSpPr>
          <p:nvPr/>
        </p:nvSpPr>
        <p:spPr bwMode="auto">
          <a:xfrm>
            <a:off x="3886200" y="3200400"/>
            <a:ext cx="2514600" cy="2514600"/>
          </a:xfrm>
          <a:prstGeom prst="ellipse">
            <a:avLst/>
          </a:prstGeom>
          <a:solidFill>
            <a:srgbClr val="339966">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6" name="Oval 6"/>
          <p:cNvSpPr>
            <a:spLocks noChangeArrowheads="1"/>
          </p:cNvSpPr>
          <p:nvPr/>
        </p:nvSpPr>
        <p:spPr bwMode="auto">
          <a:xfrm>
            <a:off x="5029200" y="3200400"/>
            <a:ext cx="2514600" cy="2514600"/>
          </a:xfrm>
          <a:prstGeom prst="ellipse">
            <a:avLst/>
          </a:prstGeom>
          <a:solidFill>
            <a:srgbClr val="3366FF">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7" name="Oval 7"/>
          <p:cNvSpPr>
            <a:spLocks noChangeArrowheads="1"/>
          </p:cNvSpPr>
          <p:nvPr/>
        </p:nvSpPr>
        <p:spPr bwMode="auto">
          <a:xfrm>
            <a:off x="6172200" y="3200400"/>
            <a:ext cx="2514600" cy="2514600"/>
          </a:xfrm>
          <a:prstGeom prst="ellipse">
            <a:avLst/>
          </a:prstGeom>
          <a:solidFill>
            <a:srgbClr val="80008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8" name="Text Box 8"/>
          <p:cNvSpPr txBox="1">
            <a:spLocks noChangeArrowheads="1"/>
          </p:cNvSpPr>
          <p:nvPr/>
        </p:nvSpPr>
        <p:spPr bwMode="auto">
          <a:xfrm>
            <a:off x="3508375" y="5715000"/>
            <a:ext cx="1893888"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820738" eaLnBrk="0" hangingPunct="0">
              <a:defRPr sz="2800">
                <a:solidFill>
                  <a:schemeClr val="tx1"/>
                </a:solidFill>
                <a:latin typeface="Arial" charset="0"/>
              </a:defRPr>
            </a:lvl1pPr>
            <a:lvl2pPr marL="742950" indent="-285750" defTabSz="820738" eaLnBrk="0" hangingPunct="0">
              <a:defRPr sz="2800">
                <a:solidFill>
                  <a:schemeClr val="tx1"/>
                </a:solidFill>
                <a:latin typeface="Arial" charset="0"/>
              </a:defRPr>
            </a:lvl2pPr>
            <a:lvl3pPr marL="1143000" indent="-228600" defTabSz="820738" eaLnBrk="0" hangingPunct="0">
              <a:defRPr sz="2800">
                <a:solidFill>
                  <a:schemeClr val="tx1"/>
                </a:solidFill>
                <a:latin typeface="Arial" charset="0"/>
              </a:defRPr>
            </a:lvl3pPr>
            <a:lvl4pPr marL="1600200" indent="-228600" defTabSz="820738" eaLnBrk="0" hangingPunct="0">
              <a:defRPr sz="2800">
                <a:solidFill>
                  <a:schemeClr val="tx1"/>
                </a:solidFill>
                <a:latin typeface="Arial" charset="0"/>
              </a:defRPr>
            </a:lvl4pPr>
            <a:lvl5pPr marL="2057400" indent="-228600" defTabSz="820738" eaLnBrk="0" hangingPunct="0">
              <a:defRPr sz="2800">
                <a:solidFill>
                  <a:schemeClr val="tx1"/>
                </a:solidFill>
                <a:latin typeface="Arial" charset="0"/>
              </a:defRPr>
            </a:lvl5pPr>
            <a:lvl6pPr marL="2514600" indent="-228600" algn="ctr" defTabSz="820738" eaLnBrk="0" fontAlgn="base" hangingPunct="0">
              <a:spcBef>
                <a:spcPct val="0"/>
              </a:spcBef>
              <a:spcAft>
                <a:spcPct val="0"/>
              </a:spcAft>
              <a:defRPr sz="2800">
                <a:solidFill>
                  <a:schemeClr val="tx1"/>
                </a:solidFill>
                <a:latin typeface="Arial" charset="0"/>
              </a:defRPr>
            </a:lvl6pPr>
            <a:lvl7pPr marL="2971800" indent="-228600" algn="ctr" defTabSz="820738" eaLnBrk="0" fontAlgn="base" hangingPunct="0">
              <a:spcBef>
                <a:spcPct val="0"/>
              </a:spcBef>
              <a:spcAft>
                <a:spcPct val="0"/>
              </a:spcAft>
              <a:defRPr sz="2800">
                <a:solidFill>
                  <a:schemeClr val="tx1"/>
                </a:solidFill>
                <a:latin typeface="Arial" charset="0"/>
              </a:defRPr>
            </a:lvl7pPr>
            <a:lvl8pPr marL="3429000" indent="-228600" algn="ctr" defTabSz="820738" eaLnBrk="0" fontAlgn="base" hangingPunct="0">
              <a:spcBef>
                <a:spcPct val="0"/>
              </a:spcBef>
              <a:spcAft>
                <a:spcPct val="0"/>
              </a:spcAft>
              <a:defRPr sz="2800">
                <a:solidFill>
                  <a:schemeClr val="tx1"/>
                </a:solidFill>
                <a:latin typeface="Arial" charset="0"/>
              </a:defRPr>
            </a:lvl8pPr>
            <a:lvl9pPr marL="3886200" indent="-228600" algn="ctr" defTabSz="820738" eaLnBrk="0" fontAlgn="base" hangingPunct="0">
              <a:spcBef>
                <a:spcPct val="0"/>
              </a:spcBef>
              <a:spcAft>
                <a:spcPct val="0"/>
              </a:spcAft>
              <a:defRPr sz="2800">
                <a:solidFill>
                  <a:schemeClr val="tx1"/>
                </a:solidFill>
                <a:latin typeface="Arial" charset="0"/>
              </a:defRPr>
            </a:lvl9pPr>
          </a:lstStyle>
          <a:p>
            <a:pPr algn="l" eaLnBrk="1" hangingPunct="1"/>
            <a:r>
              <a:rPr lang="en-US" sz="4800" b="1"/>
              <a:t>AD 50</a:t>
            </a:r>
          </a:p>
        </p:txBody>
      </p:sp>
      <p:sp>
        <p:nvSpPr>
          <p:cNvPr id="10249" name="Text Box 9"/>
          <p:cNvSpPr txBox="1">
            <a:spLocks noChangeArrowheads="1"/>
          </p:cNvSpPr>
          <p:nvPr/>
        </p:nvSpPr>
        <p:spPr bwMode="auto">
          <a:xfrm>
            <a:off x="685800" y="958850"/>
            <a:ext cx="77692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eaLnBrk="1" hangingPunct="1"/>
            <a:r>
              <a:rPr lang="en-US" sz="3600" b="1" dirty="0" smtClean="0">
                <a:latin typeface="Trebuchet MS" pitchFamily="34" charset="0"/>
              </a:rPr>
              <a:t>CLAIM </a:t>
            </a:r>
            <a:r>
              <a:rPr lang="en-US" sz="3600" b="1" dirty="0">
                <a:latin typeface="Trebuchet MS" pitchFamily="34" charset="0"/>
              </a:rPr>
              <a:t>OF THE CRITICS</a:t>
            </a:r>
          </a:p>
        </p:txBody>
      </p:sp>
      <p:sp>
        <p:nvSpPr>
          <p:cNvPr id="17" name="Line 2"/>
          <p:cNvSpPr>
            <a:spLocks noChangeShapeType="1"/>
          </p:cNvSpPr>
          <p:nvPr/>
        </p:nvSpPr>
        <p:spPr bwMode="auto">
          <a:xfrm>
            <a:off x="636588" y="582613"/>
            <a:ext cx="84963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3"/>
          <p:cNvSpPr>
            <a:spLocks noChangeShapeType="1"/>
          </p:cNvSpPr>
          <p:nvPr/>
        </p:nvSpPr>
        <p:spPr bwMode="auto">
          <a:xfrm>
            <a:off x="636588" y="582613"/>
            <a:ext cx="84963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Text Box 4"/>
          <p:cNvSpPr txBox="1">
            <a:spLocks noChangeArrowheads="1"/>
          </p:cNvSpPr>
          <p:nvPr/>
        </p:nvSpPr>
        <p:spPr bwMode="auto">
          <a:xfrm>
            <a:off x="142875" y="0"/>
            <a:ext cx="731161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gn="l" eaLnBrk="1" hangingPunct="1"/>
            <a:r>
              <a:rPr lang="en-US" sz="3200" b="1" dirty="0" smtClean="0">
                <a:latin typeface="Arial" pitchFamily="34" charset="0"/>
                <a:cs typeface="Arial" pitchFamily="34" charset="0"/>
              </a:rPr>
              <a:t>Early Christianity [or </a:t>
            </a:r>
            <a:r>
              <a:rPr lang="en-US" sz="3200" b="1" dirty="0" err="1" smtClean="0">
                <a:latin typeface="Arial" pitchFamily="34" charset="0"/>
                <a:cs typeface="Arial" pitchFamily="34" charset="0"/>
              </a:rPr>
              <a:t>Christianities</a:t>
            </a:r>
            <a:r>
              <a:rPr lang="en-US" sz="3200" b="1" dirty="0" smtClean="0">
                <a:latin typeface="Arial" pitchFamily="34" charset="0"/>
                <a:cs typeface="Arial" pitchFamily="34" charset="0"/>
              </a:rPr>
              <a:t>]?</a:t>
            </a:r>
            <a:endParaRPr lang="en-US" sz="3200" b="1" dirty="0">
              <a:latin typeface="Arial" pitchFamily="34" charset="0"/>
              <a:cs typeface="Arial" pitchFamily="34" charset="0"/>
            </a:endParaRPr>
          </a:p>
        </p:txBody>
      </p:sp>
    </p:spTree>
    <p:extLst>
      <p:ext uri="{BB962C8B-B14F-4D97-AF65-F5344CB8AC3E}">
        <p14:creationId xmlns:p14="http://schemas.microsoft.com/office/powerpoint/2010/main" val="140871420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1" descr="MCj0436392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286000"/>
            <a:ext cx="13335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Oval 2"/>
          <p:cNvSpPr>
            <a:spLocks noChangeArrowheads="1"/>
          </p:cNvSpPr>
          <p:nvPr/>
        </p:nvSpPr>
        <p:spPr bwMode="auto">
          <a:xfrm>
            <a:off x="1600200" y="3657600"/>
            <a:ext cx="2514600" cy="2057400"/>
          </a:xfrm>
          <a:prstGeom prst="ellipse">
            <a:avLst/>
          </a:prstGeom>
          <a:solidFill>
            <a:srgbClr val="FF990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7" name="Oval 3"/>
          <p:cNvSpPr>
            <a:spLocks noChangeArrowheads="1"/>
          </p:cNvSpPr>
          <p:nvPr/>
        </p:nvSpPr>
        <p:spPr bwMode="auto">
          <a:xfrm>
            <a:off x="3886200" y="3657600"/>
            <a:ext cx="2514600" cy="2057400"/>
          </a:xfrm>
          <a:prstGeom prst="ellipse">
            <a:avLst/>
          </a:prstGeom>
          <a:solidFill>
            <a:srgbClr val="339966">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8" name="Oval 4"/>
          <p:cNvSpPr>
            <a:spLocks noChangeArrowheads="1"/>
          </p:cNvSpPr>
          <p:nvPr/>
        </p:nvSpPr>
        <p:spPr bwMode="auto">
          <a:xfrm>
            <a:off x="2743200" y="2514600"/>
            <a:ext cx="3200400" cy="3200400"/>
          </a:xfrm>
          <a:prstGeom prst="ellipse">
            <a:avLst/>
          </a:prstGeom>
          <a:solidFill>
            <a:srgbClr val="99CC00">
              <a:alpha val="65097"/>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9" name="Oval 5"/>
          <p:cNvSpPr>
            <a:spLocks noChangeArrowheads="1"/>
          </p:cNvSpPr>
          <p:nvPr/>
        </p:nvSpPr>
        <p:spPr bwMode="auto">
          <a:xfrm>
            <a:off x="457200" y="3657600"/>
            <a:ext cx="2514600" cy="2057400"/>
          </a:xfrm>
          <a:prstGeom prst="ellipse">
            <a:avLst/>
          </a:prstGeom>
          <a:solidFill>
            <a:srgbClr val="80000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0" name="Oval 6"/>
          <p:cNvSpPr>
            <a:spLocks noChangeArrowheads="1"/>
          </p:cNvSpPr>
          <p:nvPr/>
        </p:nvSpPr>
        <p:spPr bwMode="auto">
          <a:xfrm>
            <a:off x="5029200" y="3657600"/>
            <a:ext cx="2514600" cy="2057400"/>
          </a:xfrm>
          <a:prstGeom prst="ellipse">
            <a:avLst/>
          </a:prstGeom>
          <a:solidFill>
            <a:srgbClr val="3366FF">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1" name="Oval 7"/>
          <p:cNvSpPr>
            <a:spLocks noChangeArrowheads="1"/>
          </p:cNvSpPr>
          <p:nvPr/>
        </p:nvSpPr>
        <p:spPr bwMode="auto">
          <a:xfrm>
            <a:off x="6172200" y="3657600"/>
            <a:ext cx="2514600" cy="2057400"/>
          </a:xfrm>
          <a:prstGeom prst="ellipse">
            <a:avLst/>
          </a:prstGeom>
          <a:solidFill>
            <a:srgbClr val="80008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2" name="Text Box 8"/>
          <p:cNvSpPr txBox="1">
            <a:spLocks noChangeArrowheads="1"/>
          </p:cNvSpPr>
          <p:nvPr/>
        </p:nvSpPr>
        <p:spPr bwMode="auto">
          <a:xfrm>
            <a:off x="3508375" y="5715000"/>
            <a:ext cx="2233613"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820738" eaLnBrk="0" hangingPunct="0">
              <a:defRPr sz="2800">
                <a:solidFill>
                  <a:schemeClr val="tx1"/>
                </a:solidFill>
                <a:latin typeface="Arial" charset="0"/>
              </a:defRPr>
            </a:lvl1pPr>
            <a:lvl2pPr marL="742950" indent="-285750" defTabSz="820738" eaLnBrk="0" hangingPunct="0">
              <a:defRPr sz="2800">
                <a:solidFill>
                  <a:schemeClr val="tx1"/>
                </a:solidFill>
                <a:latin typeface="Arial" charset="0"/>
              </a:defRPr>
            </a:lvl2pPr>
            <a:lvl3pPr marL="1143000" indent="-228600" defTabSz="820738" eaLnBrk="0" hangingPunct="0">
              <a:defRPr sz="2800">
                <a:solidFill>
                  <a:schemeClr val="tx1"/>
                </a:solidFill>
                <a:latin typeface="Arial" charset="0"/>
              </a:defRPr>
            </a:lvl3pPr>
            <a:lvl4pPr marL="1600200" indent="-228600" defTabSz="820738" eaLnBrk="0" hangingPunct="0">
              <a:defRPr sz="2800">
                <a:solidFill>
                  <a:schemeClr val="tx1"/>
                </a:solidFill>
                <a:latin typeface="Arial" charset="0"/>
              </a:defRPr>
            </a:lvl4pPr>
            <a:lvl5pPr marL="2057400" indent="-228600" defTabSz="820738" eaLnBrk="0" hangingPunct="0">
              <a:defRPr sz="2800">
                <a:solidFill>
                  <a:schemeClr val="tx1"/>
                </a:solidFill>
                <a:latin typeface="Arial" charset="0"/>
              </a:defRPr>
            </a:lvl5pPr>
            <a:lvl6pPr marL="2514600" indent="-228600" algn="ctr" defTabSz="820738" eaLnBrk="0" fontAlgn="base" hangingPunct="0">
              <a:spcBef>
                <a:spcPct val="0"/>
              </a:spcBef>
              <a:spcAft>
                <a:spcPct val="0"/>
              </a:spcAft>
              <a:defRPr sz="2800">
                <a:solidFill>
                  <a:schemeClr val="tx1"/>
                </a:solidFill>
                <a:latin typeface="Arial" charset="0"/>
              </a:defRPr>
            </a:lvl6pPr>
            <a:lvl7pPr marL="2971800" indent="-228600" algn="ctr" defTabSz="820738" eaLnBrk="0" fontAlgn="base" hangingPunct="0">
              <a:spcBef>
                <a:spcPct val="0"/>
              </a:spcBef>
              <a:spcAft>
                <a:spcPct val="0"/>
              </a:spcAft>
              <a:defRPr sz="2800">
                <a:solidFill>
                  <a:schemeClr val="tx1"/>
                </a:solidFill>
                <a:latin typeface="Arial" charset="0"/>
              </a:defRPr>
            </a:lvl7pPr>
            <a:lvl8pPr marL="3429000" indent="-228600" algn="ctr" defTabSz="820738" eaLnBrk="0" fontAlgn="base" hangingPunct="0">
              <a:spcBef>
                <a:spcPct val="0"/>
              </a:spcBef>
              <a:spcAft>
                <a:spcPct val="0"/>
              </a:spcAft>
              <a:defRPr sz="2800">
                <a:solidFill>
                  <a:schemeClr val="tx1"/>
                </a:solidFill>
                <a:latin typeface="Arial" charset="0"/>
              </a:defRPr>
            </a:lvl8pPr>
            <a:lvl9pPr marL="3886200" indent="-228600" algn="ctr" defTabSz="820738" eaLnBrk="0" fontAlgn="base" hangingPunct="0">
              <a:spcBef>
                <a:spcPct val="0"/>
              </a:spcBef>
              <a:spcAft>
                <a:spcPct val="0"/>
              </a:spcAft>
              <a:defRPr sz="2800">
                <a:solidFill>
                  <a:schemeClr val="tx1"/>
                </a:solidFill>
                <a:latin typeface="Arial" charset="0"/>
              </a:defRPr>
            </a:lvl9pPr>
          </a:lstStyle>
          <a:p>
            <a:pPr algn="l" eaLnBrk="1" hangingPunct="1"/>
            <a:r>
              <a:rPr lang="en-US" sz="4800" b="1"/>
              <a:t>AD 100</a:t>
            </a:r>
          </a:p>
        </p:txBody>
      </p:sp>
      <p:sp>
        <p:nvSpPr>
          <p:cNvPr id="11273" name="Text Box 9"/>
          <p:cNvSpPr txBox="1">
            <a:spLocks noChangeArrowheads="1"/>
          </p:cNvSpPr>
          <p:nvPr/>
        </p:nvSpPr>
        <p:spPr bwMode="auto">
          <a:xfrm>
            <a:off x="685800" y="958850"/>
            <a:ext cx="77692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eaLnBrk="1" hangingPunct="1"/>
            <a:r>
              <a:rPr lang="en-US" sz="3600" b="1" dirty="0" smtClean="0">
                <a:latin typeface="Trebuchet MS" pitchFamily="34" charset="0"/>
              </a:rPr>
              <a:t>CLAIM </a:t>
            </a:r>
            <a:r>
              <a:rPr lang="en-US" sz="3600" b="1" dirty="0">
                <a:latin typeface="Trebuchet MS" pitchFamily="34" charset="0"/>
              </a:rPr>
              <a:t>OF THE CRITICS</a:t>
            </a:r>
          </a:p>
        </p:txBody>
      </p:sp>
      <p:sp>
        <p:nvSpPr>
          <p:cNvPr id="17" name="Line 2"/>
          <p:cNvSpPr>
            <a:spLocks noChangeShapeType="1"/>
          </p:cNvSpPr>
          <p:nvPr/>
        </p:nvSpPr>
        <p:spPr bwMode="auto">
          <a:xfrm>
            <a:off x="636588" y="582613"/>
            <a:ext cx="84963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3"/>
          <p:cNvSpPr>
            <a:spLocks noChangeShapeType="1"/>
          </p:cNvSpPr>
          <p:nvPr/>
        </p:nvSpPr>
        <p:spPr bwMode="auto">
          <a:xfrm>
            <a:off x="636588" y="582613"/>
            <a:ext cx="84963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Text Box 4"/>
          <p:cNvSpPr txBox="1">
            <a:spLocks noChangeArrowheads="1"/>
          </p:cNvSpPr>
          <p:nvPr/>
        </p:nvSpPr>
        <p:spPr bwMode="auto">
          <a:xfrm>
            <a:off x="142875" y="0"/>
            <a:ext cx="731161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gn="l" eaLnBrk="1" hangingPunct="1"/>
            <a:r>
              <a:rPr lang="en-US" sz="3200" b="1" dirty="0" smtClean="0">
                <a:latin typeface="Arial" pitchFamily="34" charset="0"/>
                <a:cs typeface="Arial" pitchFamily="34" charset="0"/>
              </a:rPr>
              <a:t>Early Christianity [or </a:t>
            </a:r>
            <a:r>
              <a:rPr lang="en-US" sz="3200" b="1" dirty="0" err="1" smtClean="0">
                <a:latin typeface="Arial" pitchFamily="34" charset="0"/>
                <a:cs typeface="Arial" pitchFamily="34" charset="0"/>
              </a:rPr>
              <a:t>Christianities</a:t>
            </a:r>
            <a:r>
              <a:rPr lang="en-US" sz="3200" b="1" dirty="0" smtClean="0">
                <a:latin typeface="Arial" pitchFamily="34" charset="0"/>
                <a:cs typeface="Arial" pitchFamily="34" charset="0"/>
              </a:rPr>
              <a:t>]?</a:t>
            </a:r>
            <a:endParaRPr lang="en-US" sz="3200" b="1" dirty="0">
              <a:latin typeface="Arial" pitchFamily="34" charset="0"/>
              <a:cs typeface="Arial" pitchFamily="34" charset="0"/>
            </a:endParaRPr>
          </a:p>
        </p:txBody>
      </p:sp>
    </p:spTree>
    <p:extLst>
      <p:ext uri="{BB962C8B-B14F-4D97-AF65-F5344CB8AC3E}">
        <p14:creationId xmlns:p14="http://schemas.microsoft.com/office/powerpoint/2010/main" val="403079493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1" descr="MCj0436392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286000"/>
            <a:ext cx="13335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Oval 2"/>
          <p:cNvSpPr>
            <a:spLocks noChangeArrowheads="1"/>
          </p:cNvSpPr>
          <p:nvPr/>
        </p:nvSpPr>
        <p:spPr bwMode="auto">
          <a:xfrm>
            <a:off x="1600200" y="4343400"/>
            <a:ext cx="2514600" cy="1371600"/>
          </a:xfrm>
          <a:prstGeom prst="ellipse">
            <a:avLst/>
          </a:prstGeom>
          <a:solidFill>
            <a:srgbClr val="FF990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1" name="Oval 3"/>
          <p:cNvSpPr>
            <a:spLocks noChangeArrowheads="1"/>
          </p:cNvSpPr>
          <p:nvPr/>
        </p:nvSpPr>
        <p:spPr bwMode="auto">
          <a:xfrm>
            <a:off x="3886200" y="4343400"/>
            <a:ext cx="2514600" cy="1371600"/>
          </a:xfrm>
          <a:prstGeom prst="ellipse">
            <a:avLst/>
          </a:prstGeom>
          <a:solidFill>
            <a:srgbClr val="339966">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2" name="Oval 4"/>
          <p:cNvSpPr>
            <a:spLocks noChangeArrowheads="1"/>
          </p:cNvSpPr>
          <p:nvPr/>
        </p:nvSpPr>
        <p:spPr bwMode="auto">
          <a:xfrm>
            <a:off x="5029200" y="4343400"/>
            <a:ext cx="2514600" cy="1371600"/>
          </a:xfrm>
          <a:prstGeom prst="ellipse">
            <a:avLst/>
          </a:prstGeom>
          <a:solidFill>
            <a:srgbClr val="3366FF">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3" name="Oval 5"/>
          <p:cNvSpPr>
            <a:spLocks noChangeArrowheads="1"/>
          </p:cNvSpPr>
          <p:nvPr/>
        </p:nvSpPr>
        <p:spPr bwMode="auto">
          <a:xfrm>
            <a:off x="2857500" y="2286000"/>
            <a:ext cx="3429000" cy="3429000"/>
          </a:xfrm>
          <a:prstGeom prst="ellipse">
            <a:avLst/>
          </a:prstGeom>
          <a:solidFill>
            <a:srgbClr val="99CC00">
              <a:alpha val="79999"/>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4" name="Oval 6"/>
          <p:cNvSpPr>
            <a:spLocks noChangeArrowheads="1"/>
          </p:cNvSpPr>
          <p:nvPr/>
        </p:nvSpPr>
        <p:spPr bwMode="auto">
          <a:xfrm>
            <a:off x="457200" y="4343400"/>
            <a:ext cx="2514600" cy="1371600"/>
          </a:xfrm>
          <a:prstGeom prst="ellipse">
            <a:avLst/>
          </a:prstGeom>
          <a:solidFill>
            <a:srgbClr val="80000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5" name="Oval 7"/>
          <p:cNvSpPr>
            <a:spLocks noChangeArrowheads="1"/>
          </p:cNvSpPr>
          <p:nvPr/>
        </p:nvSpPr>
        <p:spPr bwMode="auto">
          <a:xfrm>
            <a:off x="6172200" y="4343400"/>
            <a:ext cx="2514600" cy="1371600"/>
          </a:xfrm>
          <a:prstGeom prst="ellipse">
            <a:avLst/>
          </a:prstGeom>
          <a:solidFill>
            <a:srgbClr val="80008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6" name="Text Box 8"/>
          <p:cNvSpPr txBox="1">
            <a:spLocks noChangeArrowheads="1"/>
          </p:cNvSpPr>
          <p:nvPr/>
        </p:nvSpPr>
        <p:spPr bwMode="auto">
          <a:xfrm>
            <a:off x="3508375" y="5715000"/>
            <a:ext cx="2233613"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820738" eaLnBrk="0" hangingPunct="0">
              <a:defRPr sz="2800">
                <a:solidFill>
                  <a:schemeClr val="tx1"/>
                </a:solidFill>
                <a:latin typeface="Arial" charset="0"/>
              </a:defRPr>
            </a:lvl1pPr>
            <a:lvl2pPr marL="742950" indent="-285750" defTabSz="820738" eaLnBrk="0" hangingPunct="0">
              <a:defRPr sz="2800">
                <a:solidFill>
                  <a:schemeClr val="tx1"/>
                </a:solidFill>
                <a:latin typeface="Arial" charset="0"/>
              </a:defRPr>
            </a:lvl2pPr>
            <a:lvl3pPr marL="1143000" indent="-228600" defTabSz="820738" eaLnBrk="0" hangingPunct="0">
              <a:defRPr sz="2800">
                <a:solidFill>
                  <a:schemeClr val="tx1"/>
                </a:solidFill>
                <a:latin typeface="Arial" charset="0"/>
              </a:defRPr>
            </a:lvl3pPr>
            <a:lvl4pPr marL="1600200" indent="-228600" defTabSz="820738" eaLnBrk="0" hangingPunct="0">
              <a:defRPr sz="2800">
                <a:solidFill>
                  <a:schemeClr val="tx1"/>
                </a:solidFill>
                <a:latin typeface="Arial" charset="0"/>
              </a:defRPr>
            </a:lvl4pPr>
            <a:lvl5pPr marL="2057400" indent="-228600" defTabSz="820738" eaLnBrk="0" hangingPunct="0">
              <a:defRPr sz="2800">
                <a:solidFill>
                  <a:schemeClr val="tx1"/>
                </a:solidFill>
                <a:latin typeface="Arial" charset="0"/>
              </a:defRPr>
            </a:lvl5pPr>
            <a:lvl6pPr marL="2514600" indent="-228600" algn="ctr" defTabSz="820738" eaLnBrk="0" fontAlgn="base" hangingPunct="0">
              <a:spcBef>
                <a:spcPct val="0"/>
              </a:spcBef>
              <a:spcAft>
                <a:spcPct val="0"/>
              </a:spcAft>
              <a:defRPr sz="2800">
                <a:solidFill>
                  <a:schemeClr val="tx1"/>
                </a:solidFill>
                <a:latin typeface="Arial" charset="0"/>
              </a:defRPr>
            </a:lvl6pPr>
            <a:lvl7pPr marL="2971800" indent="-228600" algn="ctr" defTabSz="820738" eaLnBrk="0" fontAlgn="base" hangingPunct="0">
              <a:spcBef>
                <a:spcPct val="0"/>
              </a:spcBef>
              <a:spcAft>
                <a:spcPct val="0"/>
              </a:spcAft>
              <a:defRPr sz="2800">
                <a:solidFill>
                  <a:schemeClr val="tx1"/>
                </a:solidFill>
                <a:latin typeface="Arial" charset="0"/>
              </a:defRPr>
            </a:lvl7pPr>
            <a:lvl8pPr marL="3429000" indent="-228600" algn="ctr" defTabSz="820738" eaLnBrk="0" fontAlgn="base" hangingPunct="0">
              <a:spcBef>
                <a:spcPct val="0"/>
              </a:spcBef>
              <a:spcAft>
                <a:spcPct val="0"/>
              </a:spcAft>
              <a:defRPr sz="2800">
                <a:solidFill>
                  <a:schemeClr val="tx1"/>
                </a:solidFill>
                <a:latin typeface="Arial" charset="0"/>
              </a:defRPr>
            </a:lvl8pPr>
            <a:lvl9pPr marL="3886200" indent="-228600" algn="ctr" defTabSz="820738" eaLnBrk="0" fontAlgn="base" hangingPunct="0">
              <a:spcBef>
                <a:spcPct val="0"/>
              </a:spcBef>
              <a:spcAft>
                <a:spcPct val="0"/>
              </a:spcAft>
              <a:defRPr sz="2800">
                <a:solidFill>
                  <a:schemeClr val="tx1"/>
                </a:solidFill>
                <a:latin typeface="Arial" charset="0"/>
              </a:defRPr>
            </a:lvl9pPr>
          </a:lstStyle>
          <a:p>
            <a:pPr algn="l" eaLnBrk="1" hangingPunct="1"/>
            <a:r>
              <a:rPr lang="en-US" sz="4800" b="1"/>
              <a:t>AD 150</a:t>
            </a:r>
          </a:p>
        </p:txBody>
      </p:sp>
      <p:sp>
        <p:nvSpPr>
          <p:cNvPr id="12297" name="Text Box 9"/>
          <p:cNvSpPr txBox="1">
            <a:spLocks noChangeArrowheads="1"/>
          </p:cNvSpPr>
          <p:nvPr/>
        </p:nvSpPr>
        <p:spPr bwMode="auto">
          <a:xfrm>
            <a:off x="685800" y="958850"/>
            <a:ext cx="77692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eaLnBrk="1" hangingPunct="1"/>
            <a:r>
              <a:rPr lang="en-US" sz="3600" b="1" dirty="0" smtClean="0">
                <a:latin typeface="Trebuchet MS" pitchFamily="34" charset="0"/>
              </a:rPr>
              <a:t>CLAIM </a:t>
            </a:r>
            <a:r>
              <a:rPr lang="en-US" sz="3600" b="1" dirty="0">
                <a:latin typeface="Trebuchet MS" pitchFamily="34" charset="0"/>
              </a:rPr>
              <a:t>OF THE CRITICS</a:t>
            </a:r>
          </a:p>
        </p:txBody>
      </p:sp>
      <p:sp>
        <p:nvSpPr>
          <p:cNvPr id="17" name="Line 2"/>
          <p:cNvSpPr>
            <a:spLocks noChangeShapeType="1"/>
          </p:cNvSpPr>
          <p:nvPr/>
        </p:nvSpPr>
        <p:spPr bwMode="auto">
          <a:xfrm>
            <a:off x="636588" y="582613"/>
            <a:ext cx="84963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3"/>
          <p:cNvSpPr>
            <a:spLocks noChangeShapeType="1"/>
          </p:cNvSpPr>
          <p:nvPr/>
        </p:nvSpPr>
        <p:spPr bwMode="auto">
          <a:xfrm>
            <a:off x="636588" y="582613"/>
            <a:ext cx="84963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Text Box 4"/>
          <p:cNvSpPr txBox="1">
            <a:spLocks noChangeArrowheads="1"/>
          </p:cNvSpPr>
          <p:nvPr/>
        </p:nvSpPr>
        <p:spPr bwMode="auto">
          <a:xfrm>
            <a:off x="142875" y="0"/>
            <a:ext cx="731161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gn="l" eaLnBrk="1" hangingPunct="1"/>
            <a:r>
              <a:rPr lang="en-US" sz="3200" b="1" dirty="0" smtClean="0">
                <a:latin typeface="Arial" pitchFamily="34" charset="0"/>
                <a:cs typeface="Arial" pitchFamily="34" charset="0"/>
              </a:rPr>
              <a:t>Early Christianity [or </a:t>
            </a:r>
            <a:r>
              <a:rPr lang="en-US" sz="3200" b="1" dirty="0" err="1" smtClean="0">
                <a:latin typeface="Arial" pitchFamily="34" charset="0"/>
                <a:cs typeface="Arial" pitchFamily="34" charset="0"/>
              </a:rPr>
              <a:t>Christianities</a:t>
            </a:r>
            <a:r>
              <a:rPr lang="en-US" sz="3200" b="1" dirty="0" smtClean="0">
                <a:latin typeface="Arial" pitchFamily="34" charset="0"/>
                <a:cs typeface="Arial" pitchFamily="34" charset="0"/>
              </a:rPr>
              <a:t>]?</a:t>
            </a:r>
            <a:endParaRPr lang="en-US" sz="3200" b="1" dirty="0">
              <a:latin typeface="Arial" pitchFamily="34" charset="0"/>
              <a:cs typeface="Arial" pitchFamily="34" charset="0"/>
            </a:endParaRPr>
          </a:p>
        </p:txBody>
      </p:sp>
    </p:spTree>
    <p:extLst>
      <p:ext uri="{BB962C8B-B14F-4D97-AF65-F5344CB8AC3E}">
        <p14:creationId xmlns:p14="http://schemas.microsoft.com/office/powerpoint/2010/main" val="19166712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1" descr="MCj0436392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286000"/>
            <a:ext cx="13335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Oval 2"/>
          <p:cNvSpPr>
            <a:spLocks noChangeArrowheads="1"/>
          </p:cNvSpPr>
          <p:nvPr/>
        </p:nvSpPr>
        <p:spPr bwMode="auto">
          <a:xfrm>
            <a:off x="457200" y="5029200"/>
            <a:ext cx="2514600" cy="685800"/>
          </a:xfrm>
          <a:prstGeom prst="ellipse">
            <a:avLst/>
          </a:prstGeom>
          <a:solidFill>
            <a:srgbClr val="80000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5" name="Oval 3"/>
          <p:cNvSpPr>
            <a:spLocks noChangeArrowheads="1"/>
          </p:cNvSpPr>
          <p:nvPr/>
        </p:nvSpPr>
        <p:spPr bwMode="auto">
          <a:xfrm>
            <a:off x="1600200" y="5029200"/>
            <a:ext cx="2514600" cy="685800"/>
          </a:xfrm>
          <a:prstGeom prst="ellipse">
            <a:avLst/>
          </a:prstGeom>
          <a:solidFill>
            <a:srgbClr val="FF990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6" name="Oval 4"/>
          <p:cNvSpPr>
            <a:spLocks noChangeArrowheads="1"/>
          </p:cNvSpPr>
          <p:nvPr/>
        </p:nvSpPr>
        <p:spPr bwMode="auto">
          <a:xfrm>
            <a:off x="3886200" y="5029200"/>
            <a:ext cx="2514600" cy="685800"/>
          </a:xfrm>
          <a:prstGeom prst="ellipse">
            <a:avLst/>
          </a:prstGeom>
          <a:solidFill>
            <a:srgbClr val="339966">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7" name="Oval 5"/>
          <p:cNvSpPr>
            <a:spLocks noChangeArrowheads="1"/>
          </p:cNvSpPr>
          <p:nvPr/>
        </p:nvSpPr>
        <p:spPr bwMode="auto">
          <a:xfrm>
            <a:off x="5029200" y="5029200"/>
            <a:ext cx="2514600" cy="685800"/>
          </a:xfrm>
          <a:prstGeom prst="ellipse">
            <a:avLst/>
          </a:prstGeom>
          <a:solidFill>
            <a:srgbClr val="3366FF">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8" name="Oval 6"/>
          <p:cNvSpPr>
            <a:spLocks noChangeArrowheads="1"/>
          </p:cNvSpPr>
          <p:nvPr/>
        </p:nvSpPr>
        <p:spPr bwMode="auto">
          <a:xfrm>
            <a:off x="6172200" y="5029200"/>
            <a:ext cx="2514600" cy="685800"/>
          </a:xfrm>
          <a:prstGeom prst="ellipse">
            <a:avLst/>
          </a:prstGeom>
          <a:solidFill>
            <a:srgbClr val="80008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9" name="Oval 7"/>
          <p:cNvSpPr>
            <a:spLocks noChangeArrowheads="1"/>
          </p:cNvSpPr>
          <p:nvPr/>
        </p:nvSpPr>
        <p:spPr bwMode="auto">
          <a:xfrm>
            <a:off x="2628900" y="1828800"/>
            <a:ext cx="3886200" cy="3886200"/>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0" name="Text Box 8"/>
          <p:cNvSpPr txBox="1">
            <a:spLocks noChangeArrowheads="1"/>
          </p:cNvSpPr>
          <p:nvPr/>
        </p:nvSpPr>
        <p:spPr bwMode="auto">
          <a:xfrm>
            <a:off x="3508375" y="5715000"/>
            <a:ext cx="2233613"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820738" eaLnBrk="0" hangingPunct="0">
              <a:defRPr sz="2800">
                <a:solidFill>
                  <a:schemeClr val="tx1"/>
                </a:solidFill>
                <a:latin typeface="Arial" charset="0"/>
              </a:defRPr>
            </a:lvl1pPr>
            <a:lvl2pPr marL="742950" indent="-285750" defTabSz="820738" eaLnBrk="0" hangingPunct="0">
              <a:defRPr sz="2800">
                <a:solidFill>
                  <a:schemeClr val="tx1"/>
                </a:solidFill>
                <a:latin typeface="Arial" charset="0"/>
              </a:defRPr>
            </a:lvl2pPr>
            <a:lvl3pPr marL="1143000" indent="-228600" defTabSz="820738" eaLnBrk="0" hangingPunct="0">
              <a:defRPr sz="2800">
                <a:solidFill>
                  <a:schemeClr val="tx1"/>
                </a:solidFill>
                <a:latin typeface="Arial" charset="0"/>
              </a:defRPr>
            </a:lvl3pPr>
            <a:lvl4pPr marL="1600200" indent="-228600" defTabSz="820738" eaLnBrk="0" hangingPunct="0">
              <a:defRPr sz="2800">
                <a:solidFill>
                  <a:schemeClr val="tx1"/>
                </a:solidFill>
                <a:latin typeface="Arial" charset="0"/>
              </a:defRPr>
            </a:lvl4pPr>
            <a:lvl5pPr marL="2057400" indent="-228600" defTabSz="820738" eaLnBrk="0" hangingPunct="0">
              <a:defRPr sz="2800">
                <a:solidFill>
                  <a:schemeClr val="tx1"/>
                </a:solidFill>
                <a:latin typeface="Arial" charset="0"/>
              </a:defRPr>
            </a:lvl5pPr>
            <a:lvl6pPr marL="2514600" indent="-228600" algn="ctr" defTabSz="820738" eaLnBrk="0" fontAlgn="base" hangingPunct="0">
              <a:spcBef>
                <a:spcPct val="0"/>
              </a:spcBef>
              <a:spcAft>
                <a:spcPct val="0"/>
              </a:spcAft>
              <a:defRPr sz="2800">
                <a:solidFill>
                  <a:schemeClr val="tx1"/>
                </a:solidFill>
                <a:latin typeface="Arial" charset="0"/>
              </a:defRPr>
            </a:lvl6pPr>
            <a:lvl7pPr marL="2971800" indent="-228600" algn="ctr" defTabSz="820738" eaLnBrk="0" fontAlgn="base" hangingPunct="0">
              <a:spcBef>
                <a:spcPct val="0"/>
              </a:spcBef>
              <a:spcAft>
                <a:spcPct val="0"/>
              </a:spcAft>
              <a:defRPr sz="2800">
                <a:solidFill>
                  <a:schemeClr val="tx1"/>
                </a:solidFill>
                <a:latin typeface="Arial" charset="0"/>
              </a:defRPr>
            </a:lvl7pPr>
            <a:lvl8pPr marL="3429000" indent="-228600" algn="ctr" defTabSz="820738" eaLnBrk="0" fontAlgn="base" hangingPunct="0">
              <a:spcBef>
                <a:spcPct val="0"/>
              </a:spcBef>
              <a:spcAft>
                <a:spcPct val="0"/>
              </a:spcAft>
              <a:defRPr sz="2800">
                <a:solidFill>
                  <a:schemeClr val="tx1"/>
                </a:solidFill>
                <a:latin typeface="Arial" charset="0"/>
              </a:defRPr>
            </a:lvl8pPr>
            <a:lvl9pPr marL="3886200" indent="-228600" algn="ctr" defTabSz="820738" eaLnBrk="0" fontAlgn="base" hangingPunct="0">
              <a:spcBef>
                <a:spcPct val="0"/>
              </a:spcBef>
              <a:spcAft>
                <a:spcPct val="0"/>
              </a:spcAft>
              <a:defRPr sz="2800">
                <a:solidFill>
                  <a:schemeClr val="tx1"/>
                </a:solidFill>
                <a:latin typeface="Arial" charset="0"/>
              </a:defRPr>
            </a:lvl9pPr>
          </a:lstStyle>
          <a:p>
            <a:pPr algn="l" eaLnBrk="1" hangingPunct="1"/>
            <a:r>
              <a:rPr lang="en-US" sz="4800" b="1"/>
              <a:t>AD 200</a:t>
            </a:r>
          </a:p>
        </p:txBody>
      </p:sp>
      <p:sp>
        <p:nvSpPr>
          <p:cNvPr id="13321" name="Text Box 9"/>
          <p:cNvSpPr txBox="1">
            <a:spLocks noChangeArrowheads="1"/>
          </p:cNvSpPr>
          <p:nvPr/>
        </p:nvSpPr>
        <p:spPr bwMode="auto">
          <a:xfrm>
            <a:off x="685800" y="958850"/>
            <a:ext cx="77692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eaLnBrk="1" hangingPunct="1"/>
            <a:r>
              <a:rPr lang="en-US" sz="3600" b="1" dirty="0" smtClean="0">
                <a:latin typeface="Trebuchet MS" pitchFamily="34" charset="0"/>
              </a:rPr>
              <a:t>CLAIM </a:t>
            </a:r>
            <a:r>
              <a:rPr lang="en-US" sz="3600" b="1" dirty="0">
                <a:latin typeface="Trebuchet MS" pitchFamily="34" charset="0"/>
              </a:rPr>
              <a:t>OF THE CRITICS</a:t>
            </a:r>
          </a:p>
        </p:txBody>
      </p:sp>
      <p:sp>
        <p:nvSpPr>
          <p:cNvPr id="17" name="Line 2"/>
          <p:cNvSpPr>
            <a:spLocks noChangeShapeType="1"/>
          </p:cNvSpPr>
          <p:nvPr/>
        </p:nvSpPr>
        <p:spPr bwMode="auto">
          <a:xfrm>
            <a:off x="636588" y="582613"/>
            <a:ext cx="84963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3"/>
          <p:cNvSpPr>
            <a:spLocks noChangeShapeType="1"/>
          </p:cNvSpPr>
          <p:nvPr/>
        </p:nvSpPr>
        <p:spPr bwMode="auto">
          <a:xfrm>
            <a:off x="636588" y="582613"/>
            <a:ext cx="84963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Text Box 4"/>
          <p:cNvSpPr txBox="1">
            <a:spLocks noChangeArrowheads="1"/>
          </p:cNvSpPr>
          <p:nvPr/>
        </p:nvSpPr>
        <p:spPr bwMode="auto">
          <a:xfrm>
            <a:off x="142875" y="0"/>
            <a:ext cx="731161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gn="l" eaLnBrk="1" hangingPunct="1"/>
            <a:r>
              <a:rPr lang="en-US" sz="3200" b="1" dirty="0" smtClean="0">
                <a:latin typeface="Arial" pitchFamily="34" charset="0"/>
                <a:cs typeface="Arial" pitchFamily="34" charset="0"/>
              </a:rPr>
              <a:t>Early Christianity [or </a:t>
            </a:r>
            <a:r>
              <a:rPr lang="en-US" sz="3200" b="1" dirty="0" err="1" smtClean="0">
                <a:latin typeface="Arial" pitchFamily="34" charset="0"/>
                <a:cs typeface="Arial" pitchFamily="34" charset="0"/>
              </a:rPr>
              <a:t>Christianities</a:t>
            </a:r>
            <a:r>
              <a:rPr lang="en-US" sz="3200" b="1" dirty="0" smtClean="0">
                <a:latin typeface="Arial" pitchFamily="34" charset="0"/>
                <a:cs typeface="Arial" pitchFamily="34" charset="0"/>
              </a:rPr>
              <a:t>]?</a:t>
            </a:r>
            <a:endParaRPr lang="en-US" sz="3200" b="1" dirty="0">
              <a:latin typeface="Arial" pitchFamily="34" charset="0"/>
              <a:cs typeface="Arial" pitchFamily="34" charset="0"/>
            </a:endParaRPr>
          </a:p>
        </p:txBody>
      </p:sp>
    </p:spTree>
    <p:extLst>
      <p:ext uri="{BB962C8B-B14F-4D97-AF65-F5344CB8AC3E}">
        <p14:creationId xmlns:p14="http://schemas.microsoft.com/office/powerpoint/2010/main" val="225778307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26"/>
          <p:cNvGrpSpPr>
            <a:grpSpLocks/>
          </p:cNvGrpSpPr>
          <p:nvPr/>
        </p:nvGrpSpPr>
        <p:grpSpPr bwMode="auto">
          <a:xfrm>
            <a:off x="636588" y="1600200"/>
            <a:ext cx="3343275" cy="4114800"/>
            <a:chOff x="401" y="1296"/>
            <a:chExt cx="2106" cy="2592"/>
          </a:xfrm>
        </p:grpSpPr>
        <p:sp>
          <p:nvSpPr>
            <p:cNvPr id="11" name="Rectangle 18"/>
            <p:cNvSpPr>
              <a:spLocks noChangeArrowheads="1"/>
            </p:cNvSpPr>
            <p:nvPr/>
          </p:nvSpPr>
          <p:spPr bwMode="auto">
            <a:xfrm>
              <a:off x="401" y="1296"/>
              <a:ext cx="2106" cy="2592"/>
            </a:xfrm>
            <a:prstGeom prst="rect">
              <a:avLst/>
            </a:prstGeom>
            <a:solidFill>
              <a:schemeClr val="bg1"/>
            </a:solidFill>
            <a:ln w="9525">
              <a:miter lim="800000"/>
              <a:headEnd/>
              <a:tailEnd/>
            </a:ln>
            <a:effectLst/>
            <a:scene3d>
              <a:camera prst="legacyPerspectiveFront">
                <a:rot lat="899994" lon="1500000" rev="0"/>
              </a:camera>
              <a:lightRig rig="legacyFlat1" dir="t"/>
            </a:scene3d>
            <a:sp3d extrusionH="887400" prstMaterial="legacyMatte">
              <a:bevelT w="13500" h="13500" prst="angle"/>
              <a:bevelB w="13500" h="13500" prst="angle"/>
              <a:extrusionClr>
                <a:schemeClr val="bg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p>
              <a:endParaRPr lang="en-US"/>
            </a:p>
          </p:txBody>
        </p:sp>
        <p:sp>
          <p:nvSpPr>
            <p:cNvPr id="12" name="WordArt 21"/>
            <p:cNvSpPr>
              <a:spLocks noChangeArrowheads="1" noChangeShapeType="1" noTextEdit="1"/>
            </p:cNvSpPr>
            <p:nvPr/>
          </p:nvSpPr>
          <p:spPr bwMode="auto">
            <a:xfrm>
              <a:off x="688" y="1489"/>
              <a:ext cx="1707" cy="1962"/>
            </a:xfrm>
            <a:prstGeom prst="rect">
              <a:avLst/>
            </a:prstGeom>
          </p:spPr>
          <p:txBody>
            <a:bodyPr wrap="none" fromWordArt="1">
              <a:prstTxWarp prst="textCascadeDown">
                <a:avLst>
                  <a:gd name="adj" fmla="val 87056"/>
                </a:avLst>
              </a:prstTxWarp>
            </a:bodyPr>
            <a:lstStyle/>
            <a:p>
              <a:r>
                <a:rPr lang="en-US" sz="3600" kern="10" dirty="0" smtClean="0">
                  <a:ln w="9525">
                    <a:solidFill>
                      <a:srgbClr val="000000"/>
                    </a:solidFill>
                    <a:round/>
                    <a:headEnd/>
                    <a:tailEnd/>
                  </a:ln>
                  <a:solidFill>
                    <a:srgbClr val="000000"/>
                  </a:solidFill>
                  <a:latin typeface="Arial Black"/>
                </a:rPr>
                <a:t>DIVERSITY</a:t>
              </a:r>
            </a:p>
            <a:p>
              <a:r>
                <a:rPr lang="en-US" sz="3600" kern="10" dirty="0" smtClean="0">
                  <a:ln w="9525">
                    <a:solidFill>
                      <a:srgbClr val="000000"/>
                    </a:solidFill>
                    <a:round/>
                    <a:headEnd/>
                    <a:tailEnd/>
                  </a:ln>
                  <a:solidFill>
                    <a:srgbClr val="000000"/>
                  </a:solidFill>
                  <a:latin typeface="Arial Black"/>
                </a:rPr>
                <a:t>&amp;</a:t>
              </a:r>
            </a:p>
            <a:p>
              <a:r>
                <a:rPr lang="en-US" sz="3600" kern="10" dirty="0" smtClean="0">
                  <a:ln w="9525">
                    <a:solidFill>
                      <a:srgbClr val="000000"/>
                    </a:solidFill>
                    <a:round/>
                    <a:headEnd/>
                    <a:tailEnd/>
                  </a:ln>
                  <a:solidFill>
                    <a:srgbClr val="000000"/>
                  </a:solidFill>
                  <a:latin typeface="Arial Black"/>
                </a:rPr>
                <a:t>CONFLICT</a:t>
              </a:r>
              <a:endParaRPr lang="en-US" sz="3600" kern="10" dirty="0">
                <a:ln w="9525">
                  <a:solidFill>
                    <a:srgbClr val="000000"/>
                  </a:solidFill>
                  <a:round/>
                  <a:headEnd/>
                  <a:tailEnd/>
                </a:ln>
                <a:solidFill>
                  <a:srgbClr val="000000"/>
                </a:solidFill>
                <a:latin typeface="Arial Black"/>
              </a:endParaRPr>
            </a:p>
          </p:txBody>
        </p:sp>
      </p:grpSp>
      <p:grpSp>
        <p:nvGrpSpPr>
          <p:cNvPr id="13" name="Group 27"/>
          <p:cNvGrpSpPr>
            <a:grpSpLocks/>
          </p:cNvGrpSpPr>
          <p:nvPr/>
        </p:nvGrpSpPr>
        <p:grpSpPr bwMode="auto">
          <a:xfrm>
            <a:off x="5114925" y="1611313"/>
            <a:ext cx="3409950" cy="4114800"/>
            <a:chOff x="3222" y="1303"/>
            <a:chExt cx="2148" cy="2592"/>
          </a:xfrm>
        </p:grpSpPr>
        <p:sp>
          <p:nvSpPr>
            <p:cNvPr id="14" name="Rectangle 22"/>
            <p:cNvSpPr>
              <a:spLocks noChangeArrowheads="1"/>
            </p:cNvSpPr>
            <p:nvPr/>
          </p:nvSpPr>
          <p:spPr bwMode="auto">
            <a:xfrm>
              <a:off x="3222" y="1303"/>
              <a:ext cx="2148" cy="2592"/>
            </a:xfrm>
            <a:prstGeom prst="rect">
              <a:avLst/>
            </a:prstGeom>
            <a:solidFill>
              <a:srgbClr val="333333"/>
            </a:solidFill>
            <a:ln w="9525">
              <a:miter lim="800000"/>
              <a:headEnd/>
              <a:tailEnd/>
            </a:ln>
            <a:effectLst/>
            <a:scene3d>
              <a:camera prst="legacyPerspectiveFront">
                <a:rot lat="899994" lon="20099985" rev="0"/>
              </a:camera>
              <a:lightRig rig="legacyFlat1" dir="t"/>
            </a:scene3d>
            <a:sp3d extrusionH="887400" prstMaterial="legacyMatte">
              <a:bevelT w="13500" h="13500" prst="angle"/>
              <a:bevelB w="13500" h="13500" prst="angle"/>
              <a:extrusionClr>
                <a:srgbClr val="333333"/>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p>
              <a:endParaRPr lang="en-US"/>
            </a:p>
          </p:txBody>
        </p:sp>
        <p:sp>
          <p:nvSpPr>
            <p:cNvPr id="15" name="WordArt 23"/>
            <p:cNvSpPr>
              <a:spLocks noChangeArrowheads="1" noChangeShapeType="1" noTextEdit="1"/>
            </p:cNvSpPr>
            <p:nvPr/>
          </p:nvSpPr>
          <p:spPr bwMode="auto">
            <a:xfrm>
              <a:off x="3337" y="1494"/>
              <a:ext cx="1707" cy="1962"/>
            </a:xfrm>
            <a:prstGeom prst="rect">
              <a:avLst/>
            </a:prstGeom>
          </p:spPr>
          <p:txBody>
            <a:bodyPr wrap="none" fromWordArt="1">
              <a:prstTxWarp prst="textCascadeUp">
                <a:avLst>
                  <a:gd name="adj" fmla="val 84148"/>
                </a:avLst>
              </a:prstTxWarp>
            </a:bodyPr>
            <a:lstStyle/>
            <a:p>
              <a:r>
                <a:rPr lang="en-US" sz="3600" kern="10" dirty="0" smtClean="0">
                  <a:ln w="9525">
                    <a:solidFill>
                      <a:srgbClr val="000000"/>
                    </a:solidFill>
                    <a:round/>
                    <a:headEnd/>
                    <a:tailEnd/>
                  </a:ln>
                  <a:solidFill>
                    <a:schemeClr val="bg1"/>
                  </a:solidFill>
                  <a:latin typeface="Arial Black"/>
                </a:rPr>
                <a:t>UNITY</a:t>
              </a:r>
            </a:p>
            <a:p>
              <a:r>
                <a:rPr lang="en-US" sz="3600" kern="10" dirty="0" smtClean="0">
                  <a:ln w="9525">
                    <a:solidFill>
                      <a:srgbClr val="000000"/>
                    </a:solidFill>
                    <a:round/>
                    <a:headEnd/>
                    <a:tailEnd/>
                  </a:ln>
                  <a:solidFill>
                    <a:schemeClr val="bg1"/>
                  </a:solidFill>
                  <a:latin typeface="Arial Black"/>
                </a:rPr>
                <a:t>&amp;</a:t>
              </a:r>
            </a:p>
            <a:p>
              <a:r>
                <a:rPr lang="en-US" sz="3600" kern="10" dirty="0" smtClean="0">
                  <a:ln w="9525">
                    <a:solidFill>
                      <a:srgbClr val="000000"/>
                    </a:solidFill>
                    <a:round/>
                    <a:headEnd/>
                    <a:tailEnd/>
                  </a:ln>
                  <a:solidFill>
                    <a:schemeClr val="bg1"/>
                  </a:solidFill>
                  <a:latin typeface="Arial Black"/>
                </a:rPr>
                <a:t>CONTINUITY</a:t>
              </a:r>
              <a:endParaRPr lang="en-US" sz="3600" kern="10" dirty="0">
                <a:ln w="9525">
                  <a:solidFill>
                    <a:srgbClr val="000000"/>
                  </a:solidFill>
                  <a:round/>
                  <a:headEnd/>
                  <a:tailEnd/>
                </a:ln>
                <a:solidFill>
                  <a:schemeClr val="bg1"/>
                </a:solidFill>
                <a:latin typeface="Arial Black"/>
              </a:endParaRPr>
            </a:p>
          </p:txBody>
        </p:sp>
      </p:grpSp>
      <p:sp>
        <p:nvSpPr>
          <p:cNvPr id="16" name="WordArt 25"/>
          <p:cNvSpPr>
            <a:spLocks noChangeArrowheads="1" noChangeShapeType="1" noTextEdit="1"/>
          </p:cNvSpPr>
          <p:nvPr/>
        </p:nvSpPr>
        <p:spPr bwMode="auto">
          <a:xfrm>
            <a:off x="4298950" y="3429000"/>
            <a:ext cx="546100" cy="493713"/>
          </a:xfrm>
          <a:prstGeom prst="rect">
            <a:avLst/>
          </a:prstGeom>
        </p:spPr>
        <p:txBody>
          <a:bodyPr wrap="none" fromWordArt="1">
            <a:prstTxWarp prst="textPlain">
              <a:avLst>
                <a:gd name="adj" fmla="val 50000"/>
              </a:avLst>
            </a:prstTxWarp>
          </a:bodyPr>
          <a:lstStyle/>
          <a:p>
            <a:r>
              <a:rPr lang="en-US" sz="3600" kern="10">
                <a:ln w="9525">
                  <a:solidFill>
                    <a:schemeClr val="tx1"/>
                  </a:solidFill>
                  <a:round/>
                  <a:headEnd/>
                  <a:tailEnd/>
                </a:ln>
                <a:gradFill rotWithShape="1">
                  <a:gsLst>
                    <a:gs pos="0">
                      <a:schemeClr val="bg1"/>
                    </a:gs>
                    <a:gs pos="100000">
                      <a:srgbClr val="000000"/>
                    </a:gs>
                  </a:gsLst>
                  <a:lin ang="0" scaled="1"/>
                </a:gradFill>
                <a:latin typeface="Arial Black"/>
              </a:rPr>
              <a:t>OR</a:t>
            </a:r>
          </a:p>
        </p:txBody>
      </p:sp>
      <p:sp>
        <p:nvSpPr>
          <p:cNvPr id="17" name="Line 2"/>
          <p:cNvSpPr>
            <a:spLocks noChangeShapeType="1"/>
          </p:cNvSpPr>
          <p:nvPr/>
        </p:nvSpPr>
        <p:spPr bwMode="auto">
          <a:xfrm>
            <a:off x="636588" y="582613"/>
            <a:ext cx="84963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3"/>
          <p:cNvSpPr>
            <a:spLocks noChangeShapeType="1"/>
          </p:cNvSpPr>
          <p:nvPr/>
        </p:nvSpPr>
        <p:spPr bwMode="auto">
          <a:xfrm>
            <a:off x="636588" y="582613"/>
            <a:ext cx="84963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Text Box 4"/>
          <p:cNvSpPr txBox="1">
            <a:spLocks noChangeArrowheads="1"/>
          </p:cNvSpPr>
          <p:nvPr/>
        </p:nvSpPr>
        <p:spPr bwMode="auto">
          <a:xfrm>
            <a:off x="142875" y="0"/>
            <a:ext cx="731161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gn="l" eaLnBrk="1" hangingPunct="1"/>
            <a:r>
              <a:rPr lang="en-US" sz="3200" b="1" dirty="0" smtClean="0">
                <a:latin typeface="Arial" pitchFamily="34" charset="0"/>
                <a:cs typeface="Arial" pitchFamily="34" charset="0"/>
              </a:rPr>
              <a:t>Early Christianity [or </a:t>
            </a:r>
            <a:r>
              <a:rPr lang="en-US" sz="3200" b="1" dirty="0" err="1" smtClean="0">
                <a:latin typeface="Arial" pitchFamily="34" charset="0"/>
                <a:cs typeface="Arial" pitchFamily="34" charset="0"/>
              </a:rPr>
              <a:t>Christianities</a:t>
            </a:r>
            <a:r>
              <a:rPr lang="en-US" sz="3200" b="1" dirty="0" smtClean="0">
                <a:latin typeface="Arial" pitchFamily="34" charset="0"/>
                <a:cs typeface="Arial" pitchFamily="34" charset="0"/>
              </a:rPr>
              <a:t>]?</a:t>
            </a:r>
            <a:endParaRPr lang="en-US" sz="3200" b="1" dirty="0">
              <a:latin typeface="Arial" pitchFamily="34" charset="0"/>
              <a:cs typeface="Arial" pitchFamily="34" charset="0"/>
            </a:endParaRPr>
          </a:p>
        </p:txBody>
      </p:sp>
    </p:spTree>
    <p:extLst>
      <p:ext uri="{BB962C8B-B14F-4D97-AF65-F5344CB8AC3E}">
        <p14:creationId xmlns:p14="http://schemas.microsoft.com/office/powerpoint/2010/main" val="20148113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5" name="Text Box 9"/>
          <p:cNvSpPr txBox="1">
            <a:spLocks noChangeArrowheads="1"/>
          </p:cNvSpPr>
          <p:nvPr/>
        </p:nvSpPr>
        <p:spPr bwMode="auto">
          <a:xfrm>
            <a:off x="685800" y="958850"/>
            <a:ext cx="77692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eaLnBrk="1" hangingPunct="1"/>
            <a:r>
              <a:rPr lang="en-US" sz="3600" b="1" dirty="0" smtClean="0">
                <a:latin typeface="Trebuchet MS" pitchFamily="34" charset="0"/>
              </a:rPr>
              <a:t>CLAIM </a:t>
            </a:r>
            <a:r>
              <a:rPr lang="en-US" sz="3600" b="1" dirty="0">
                <a:latin typeface="Trebuchet MS" pitchFamily="34" charset="0"/>
              </a:rPr>
              <a:t>OF THE CRITICS</a:t>
            </a:r>
          </a:p>
        </p:txBody>
      </p:sp>
      <p:pic>
        <p:nvPicPr>
          <p:cNvPr id="13" name="Picture 11" descr="MCj0436392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286000"/>
            <a:ext cx="13335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Oval 2"/>
          <p:cNvSpPr>
            <a:spLocks noChangeArrowheads="1"/>
          </p:cNvSpPr>
          <p:nvPr/>
        </p:nvSpPr>
        <p:spPr bwMode="auto">
          <a:xfrm>
            <a:off x="457200" y="5487988"/>
            <a:ext cx="2514600" cy="227012"/>
          </a:xfrm>
          <a:prstGeom prst="ellipse">
            <a:avLst/>
          </a:prstGeom>
          <a:solidFill>
            <a:srgbClr val="80000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9" name="Oval 3"/>
          <p:cNvSpPr>
            <a:spLocks noChangeArrowheads="1"/>
          </p:cNvSpPr>
          <p:nvPr/>
        </p:nvSpPr>
        <p:spPr bwMode="auto">
          <a:xfrm>
            <a:off x="1600200" y="5486400"/>
            <a:ext cx="2514600" cy="228600"/>
          </a:xfrm>
          <a:prstGeom prst="ellipse">
            <a:avLst/>
          </a:prstGeom>
          <a:solidFill>
            <a:srgbClr val="FF990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0" name="Oval 4"/>
          <p:cNvSpPr>
            <a:spLocks noChangeArrowheads="1"/>
          </p:cNvSpPr>
          <p:nvPr/>
        </p:nvSpPr>
        <p:spPr bwMode="auto">
          <a:xfrm>
            <a:off x="3886200" y="5487988"/>
            <a:ext cx="2514600" cy="227012"/>
          </a:xfrm>
          <a:prstGeom prst="ellipse">
            <a:avLst/>
          </a:prstGeom>
          <a:solidFill>
            <a:srgbClr val="339966">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1" name="Oval 5"/>
          <p:cNvSpPr>
            <a:spLocks noChangeArrowheads="1"/>
          </p:cNvSpPr>
          <p:nvPr/>
        </p:nvSpPr>
        <p:spPr bwMode="auto">
          <a:xfrm>
            <a:off x="5029200" y="5487988"/>
            <a:ext cx="2514600" cy="227012"/>
          </a:xfrm>
          <a:prstGeom prst="ellipse">
            <a:avLst/>
          </a:prstGeom>
          <a:solidFill>
            <a:srgbClr val="3366FF">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2" name="Oval 6"/>
          <p:cNvSpPr>
            <a:spLocks noChangeArrowheads="1"/>
          </p:cNvSpPr>
          <p:nvPr/>
        </p:nvSpPr>
        <p:spPr bwMode="auto">
          <a:xfrm>
            <a:off x="6172200" y="5487988"/>
            <a:ext cx="2514600" cy="227012"/>
          </a:xfrm>
          <a:prstGeom prst="ellipse">
            <a:avLst/>
          </a:prstGeom>
          <a:solidFill>
            <a:srgbClr val="80008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3" name="Oval 7"/>
          <p:cNvSpPr>
            <a:spLocks noChangeArrowheads="1"/>
          </p:cNvSpPr>
          <p:nvPr/>
        </p:nvSpPr>
        <p:spPr bwMode="auto">
          <a:xfrm>
            <a:off x="2400300" y="1257300"/>
            <a:ext cx="4343400" cy="4343400"/>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4" name="Text Box 8"/>
          <p:cNvSpPr txBox="1">
            <a:spLocks noChangeArrowheads="1"/>
          </p:cNvSpPr>
          <p:nvPr/>
        </p:nvSpPr>
        <p:spPr bwMode="auto">
          <a:xfrm>
            <a:off x="3508375" y="5715000"/>
            <a:ext cx="2233613"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820738" eaLnBrk="0" hangingPunct="0">
              <a:defRPr sz="2800">
                <a:solidFill>
                  <a:schemeClr val="tx1"/>
                </a:solidFill>
                <a:latin typeface="Arial" charset="0"/>
              </a:defRPr>
            </a:lvl1pPr>
            <a:lvl2pPr marL="742950" indent="-285750" defTabSz="820738" eaLnBrk="0" hangingPunct="0">
              <a:defRPr sz="2800">
                <a:solidFill>
                  <a:schemeClr val="tx1"/>
                </a:solidFill>
                <a:latin typeface="Arial" charset="0"/>
              </a:defRPr>
            </a:lvl2pPr>
            <a:lvl3pPr marL="1143000" indent="-228600" defTabSz="820738" eaLnBrk="0" hangingPunct="0">
              <a:defRPr sz="2800">
                <a:solidFill>
                  <a:schemeClr val="tx1"/>
                </a:solidFill>
                <a:latin typeface="Arial" charset="0"/>
              </a:defRPr>
            </a:lvl3pPr>
            <a:lvl4pPr marL="1600200" indent="-228600" defTabSz="820738" eaLnBrk="0" hangingPunct="0">
              <a:defRPr sz="2800">
                <a:solidFill>
                  <a:schemeClr val="tx1"/>
                </a:solidFill>
                <a:latin typeface="Arial" charset="0"/>
              </a:defRPr>
            </a:lvl4pPr>
            <a:lvl5pPr marL="2057400" indent="-228600" defTabSz="820738" eaLnBrk="0" hangingPunct="0">
              <a:defRPr sz="2800">
                <a:solidFill>
                  <a:schemeClr val="tx1"/>
                </a:solidFill>
                <a:latin typeface="Arial" charset="0"/>
              </a:defRPr>
            </a:lvl5pPr>
            <a:lvl6pPr marL="2514600" indent="-228600" algn="ctr" defTabSz="820738" eaLnBrk="0" fontAlgn="base" hangingPunct="0">
              <a:spcBef>
                <a:spcPct val="0"/>
              </a:spcBef>
              <a:spcAft>
                <a:spcPct val="0"/>
              </a:spcAft>
              <a:defRPr sz="2800">
                <a:solidFill>
                  <a:schemeClr val="tx1"/>
                </a:solidFill>
                <a:latin typeface="Arial" charset="0"/>
              </a:defRPr>
            </a:lvl6pPr>
            <a:lvl7pPr marL="2971800" indent="-228600" algn="ctr" defTabSz="820738" eaLnBrk="0" fontAlgn="base" hangingPunct="0">
              <a:spcBef>
                <a:spcPct val="0"/>
              </a:spcBef>
              <a:spcAft>
                <a:spcPct val="0"/>
              </a:spcAft>
              <a:defRPr sz="2800">
                <a:solidFill>
                  <a:schemeClr val="tx1"/>
                </a:solidFill>
                <a:latin typeface="Arial" charset="0"/>
              </a:defRPr>
            </a:lvl7pPr>
            <a:lvl8pPr marL="3429000" indent="-228600" algn="ctr" defTabSz="820738" eaLnBrk="0" fontAlgn="base" hangingPunct="0">
              <a:spcBef>
                <a:spcPct val="0"/>
              </a:spcBef>
              <a:spcAft>
                <a:spcPct val="0"/>
              </a:spcAft>
              <a:defRPr sz="2800">
                <a:solidFill>
                  <a:schemeClr val="tx1"/>
                </a:solidFill>
                <a:latin typeface="Arial" charset="0"/>
              </a:defRPr>
            </a:lvl8pPr>
            <a:lvl9pPr marL="3886200" indent="-228600" algn="ctr" defTabSz="820738" eaLnBrk="0" fontAlgn="base" hangingPunct="0">
              <a:spcBef>
                <a:spcPct val="0"/>
              </a:spcBef>
              <a:spcAft>
                <a:spcPct val="0"/>
              </a:spcAft>
              <a:defRPr sz="2800">
                <a:solidFill>
                  <a:schemeClr val="tx1"/>
                </a:solidFill>
                <a:latin typeface="Arial" charset="0"/>
              </a:defRPr>
            </a:lvl9pPr>
          </a:lstStyle>
          <a:p>
            <a:pPr algn="l" eaLnBrk="1" hangingPunct="1"/>
            <a:r>
              <a:rPr lang="en-US" sz="4800" b="1"/>
              <a:t>AD 250</a:t>
            </a:r>
          </a:p>
        </p:txBody>
      </p:sp>
      <p:sp>
        <p:nvSpPr>
          <p:cNvPr id="17" name="Line 2"/>
          <p:cNvSpPr>
            <a:spLocks noChangeShapeType="1"/>
          </p:cNvSpPr>
          <p:nvPr/>
        </p:nvSpPr>
        <p:spPr bwMode="auto">
          <a:xfrm>
            <a:off x="636588" y="582613"/>
            <a:ext cx="84963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3"/>
          <p:cNvSpPr>
            <a:spLocks noChangeShapeType="1"/>
          </p:cNvSpPr>
          <p:nvPr/>
        </p:nvSpPr>
        <p:spPr bwMode="auto">
          <a:xfrm>
            <a:off x="636588" y="582613"/>
            <a:ext cx="84963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Text Box 4"/>
          <p:cNvSpPr txBox="1">
            <a:spLocks noChangeArrowheads="1"/>
          </p:cNvSpPr>
          <p:nvPr/>
        </p:nvSpPr>
        <p:spPr bwMode="auto">
          <a:xfrm>
            <a:off x="142875" y="0"/>
            <a:ext cx="731161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gn="l" eaLnBrk="1" hangingPunct="1"/>
            <a:r>
              <a:rPr lang="en-US" sz="3200" b="1" dirty="0" smtClean="0">
                <a:latin typeface="Arial" pitchFamily="34" charset="0"/>
                <a:cs typeface="Arial" pitchFamily="34" charset="0"/>
              </a:rPr>
              <a:t>Early Christianity [or </a:t>
            </a:r>
            <a:r>
              <a:rPr lang="en-US" sz="3200" b="1" dirty="0" err="1" smtClean="0">
                <a:latin typeface="Arial" pitchFamily="34" charset="0"/>
                <a:cs typeface="Arial" pitchFamily="34" charset="0"/>
              </a:rPr>
              <a:t>Christianities</a:t>
            </a:r>
            <a:r>
              <a:rPr lang="en-US" sz="3200" b="1" dirty="0" smtClean="0">
                <a:latin typeface="Arial" pitchFamily="34" charset="0"/>
                <a:cs typeface="Arial" pitchFamily="34" charset="0"/>
              </a:rPr>
              <a:t>]?</a:t>
            </a:r>
            <a:endParaRPr lang="en-US" sz="3200" b="1" dirty="0">
              <a:latin typeface="Arial" pitchFamily="34" charset="0"/>
              <a:cs typeface="Arial" pitchFamily="34" charset="0"/>
            </a:endParaRPr>
          </a:p>
        </p:txBody>
      </p:sp>
    </p:spTree>
    <p:extLst>
      <p:ext uri="{BB962C8B-B14F-4D97-AF65-F5344CB8AC3E}">
        <p14:creationId xmlns:p14="http://schemas.microsoft.com/office/powerpoint/2010/main" val="26101918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descr="vatican_library"/>
          <p:cNvPicPr preferRelativeResize="0">
            <a:picLocks noChangeArrowheads="1"/>
          </p:cNvPicPr>
          <p:nvPr/>
        </p:nvPicPr>
        <p:blipFill>
          <a:blip r:embed="rId3">
            <a:extLst>
              <a:ext uri="{28A0092B-C50C-407E-A947-70E740481C1C}">
                <a14:useLocalDpi xmlns:a14="http://schemas.microsoft.com/office/drawing/2010/main" val="0"/>
              </a:ext>
            </a:extLst>
          </a:blip>
          <a:srcRect l="23175" r="1125"/>
          <a:stretch>
            <a:fillRect/>
          </a:stretch>
        </p:blipFill>
        <p:spPr bwMode="auto">
          <a:xfrm>
            <a:off x="5713413" y="1295400"/>
            <a:ext cx="3278187" cy="418623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4819" name="Text Box 5"/>
          <p:cNvSpPr txBox="1">
            <a:spLocks noChangeArrowheads="1"/>
          </p:cNvSpPr>
          <p:nvPr/>
        </p:nvSpPr>
        <p:spPr bwMode="auto">
          <a:xfrm>
            <a:off x="609600" y="1143000"/>
            <a:ext cx="5127625"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342900" algn="l"/>
              </a:tabLst>
              <a:defRPr sz="2800">
                <a:solidFill>
                  <a:schemeClr val="tx1"/>
                </a:solidFill>
                <a:latin typeface="Arial" charset="0"/>
              </a:defRPr>
            </a:lvl1pPr>
            <a:lvl2pPr marL="742950" indent="-285750" eaLnBrk="0" hangingPunct="0">
              <a:tabLst>
                <a:tab pos="342900" algn="l"/>
              </a:tabLst>
              <a:defRPr sz="2800">
                <a:solidFill>
                  <a:schemeClr val="tx1"/>
                </a:solidFill>
                <a:latin typeface="Arial" charset="0"/>
              </a:defRPr>
            </a:lvl2pPr>
            <a:lvl3pPr marL="1143000" indent="-228600" eaLnBrk="0" hangingPunct="0">
              <a:tabLst>
                <a:tab pos="342900" algn="l"/>
              </a:tabLst>
              <a:defRPr sz="2800">
                <a:solidFill>
                  <a:schemeClr val="tx1"/>
                </a:solidFill>
                <a:latin typeface="Arial" charset="0"/>
              </a:defRPr>
            </a:lvl3pPr>
            <a:lvl4pPr marL="1600200" indent="-228600" eaLnBrk="0" hangingPunct="0">
              <a:tabLst>
                <a:tab pos="342900" algn="l"/>
              </a:tabLst>
              <a:defRPr sz="2800">
                <a:solidFill>
                  <a:schemeClr val="tx1"/>
                </a:solidFill>
                <a:latin typeface="Arial" charset="0"/>
              </a:defRPr>
            </a:lvl4pPr>
            <a:lvl5pPr marL="2057400" indent="-228600" eaLnBrk="0" hangingPunct="0">
              <a:tabLst>
                <a:tab pos="342900" algn="l"/>
              </a:tabLst>
              <a:defRPr sz="2800">
                <a:solidFill>
                  <a:schemeClr val="tx1"/>
                </a:solidFill>
                <a:latin typeface="Arial" charset="0"/>
              </a:defRPr>
            </a:lvl5pPr>
            <a:lvl6pPr marL="2514600" indent="-228600" algn="ctr" eaLnBrk="0" fontAlgn="base" hangingPunct="0">
              <a:spcBef>
                <a:spcPct val="0"/>
              </a:spcBef>
              <a:spcAft>
                <a:spcPct val="0"/>
              </a:spcAft>
              <a:tabLst>
                <a:tab pos="342900" algn="l"/>
              </a:tabLst>
              <a:defRPr sz="2800">
                <a:solidFill>
                  <a:schemeClr val="tx1"/>
                </a:solidFill>
                <a:latin typeface="Arial" charset="0"/>
              </a:defRPr>
            </a:lvl6pPr>
            <a:lvl7pPr marL="2971800" indent="-228600" algn="ctr" eaLnBrk="0" fontAlgn="base" hangingPunct="0">
              <a:spcBef>
                <a:spcPct val="0"/>
              </a:spcBef>
              <a:spcAft>
                <a:spcPct val="0"/>
              </a:spcAft>
              <a:tabLst>
                <a:tab pos="342900" algn="l"/>
              </a:tabLst>
              <a:defRPr sz="2800">
                <a:solidFill>
                  <a:schemeClr val="tx1"/>
                </a:solidFill>
                <a:latin typeface="Arial" charset="0"/>
              </a:defRPr>
            </a:lvl7pPr>
            <a:lvl8pPr marL="3429000" indent="-228600" algn="ctr" eaLnBrk="0" fontAlgn="base" hangingPunct="0">
              <a:spcBef>
                <a:spcPct val="0"/>
              </a:spcBef>
              <a:spcAft>
                <a:spcPct val="0"/>
              </a:spcAft>
              <a:tabLst>
                <a:tab pos="342900" algn="l"/>
              </a:tabLst>
              <a:defRPr sz="2800">
                <a:solidFill>
                  <a:schemeClr val="tx1"/>
                </a:solidFill>
                <a:latin typeface="Arial" charset="0"/>
              </a:defRPr>
            </a:lvl8pPr>
            <a:lvl9pPr marL="3886200" indent="-228600" algn="ctr" eaLnBrk="0" fontAlgn="base" hangingPunct="0">
              <a:spcBef>
                <a:spcPct val="0"/>
              </a:spcBef>
              <a:spcAft>
                <a:spcPct val="0"/>
              </a:spcAft>
              <a:tabLst>
                <a:tab pos="342900" algn="l"/>
              </a:tabLst>
              <a:defRPr sz="2800">
                <a:solidFill>
                  <a:schemeClr val="tx1"/>
                </a:solidFill>
                <a:latin typeface="Arial" charset="0"/>
              </a:defRPr>
            </a:lvl9pPr>
          </a:lstStyle>
          <a:p>
            <a:pPr algn="l" eaLnBrk="1" hangingPunct="1"/>
            <a:r>
              <a:rPr lang="en-US" sz="4000" b="1" dirty="0">
                <a:effectLst>
                  <a:glow rad="228600">
                    <a:schemeClr val="accent3">
                      <a:satMod val="175000"/>
                      <a:alpha val="40000"/>
                    </a:schemeClr>
                  </a:glow>
                </a:effectLst>
                <a:latin typeface="Times New Roman" pitchFamily="18" charset="0"/>
              </a:rPr>
              <a:t>“A people without a history are easily persuaded.”</a:t>
            </a:r>
          </a:p>
          <a:p>
            <a:pPr algn="l" eaLnBrk="1" hangingPunct="1"/>
            <a:r>
              <a:rPr lang="en-US" sz="1600" b="1" dirty="0">
                <a:effectLst>
                  <a:glow rad="228600">
                    <a:schemeClr val="accent3">
                      <a:satMod val="175000"/>
                      <a:alpha val="40000"/>
                    </a:schemeClr>
                  </a:glow>
                </a:effectLst>
                <a:latin typeface="Times New Roman" pitchFamily="18" charset="0"/>
              </a:rPr>
              <a:t>	—Karl </a:t>
            </a:r>
            <a:r>
              <a:rPr lang="en-US" sz="1600" b="1" dirty="0" smtClean="0">
                <a:effectLst>
                  <a:glow rad="228600">
                    <a:schemeClr val="accent3">
                      <a:satMod val="175000"/>
                      <a:alpha val="40000"/>
                    </a:schemeClr>
                  </a:glow>
                </a:effectLst>
                <a:latin typeface="Times New Roman" pitchFamily="18" charset="0"/>
              </a:rPr>
              <a:t>Marx</a:t>
            </a:r>
          </a:p>
          <a:p>
            <a:pPr algn="l" eaLnBrk="1" hangingPunct="1"/>
            <a:endParaRPr lang="en-US" sz="1600" b="1" dirty="0">
              <a:effectLst>
                <a:glow rad="228600">
                  <a:schemeClr val="accent3">
                    <a:satMod val="175000"/>
                    <a:alpha val="40000"/>
                  </a:schemeClr>
                </a:glow>
              </a:effectLst>
              <a:latin typeface="Times New Roman" pitchFamily="18" charset="0"/>
            </a:endParaRPr>
          </a:p>
          <a:p>
            <a:pPr algn="l" eaLnBrk="1" hangingPunct="1"/>
            <a:endParaRPr lang="en-US" sz="1600" b="1" dirty="0" smtClean="0">
              <a:effectLst>
                <a:glow rad="228600">
                  <a:schemeClr val="accent3">
                    <a:satMod val="175000"/>
                    <a:alpha val="40000"/>
                  </a:schemeClr>
                </a:glow>
              </a:effectLst>
              <a:latin typeface="Times New Roman" pitchFamily="18" charset="0"/>
            </a:endParaRPr>
          </a:p>
          <a:p>
            <a:pPr algn="l" eaLnBrk="1" hangingPunct="1"/>
            <a:endParaRPr lang="en-US" sz="1600" b="1" dirty="0">
              <a:effectLst>
                <a:glow rad="228600">
                  <a:schemeClr val="accent3">
                    <a:satMod val="175000"/>
                    <a:alpha val="40000"/>
                  </a:schemeClr>
                </a:glow>
              </a:effectLst>
              <a:latin typeface="Times New Roman" pitchFamily="18" charset="0"/>
            </a:endParaRPr>
          </a:p>
          <a:p>
            <a:pPr lvl="0" algn="l" eaLnBrk="1" hangingPunct="1">
              <a:tabLst/>
            </a:pPr>
            <a:r>
              <a:rPr lang="en-US" sz="4000" b="1" dirty="0" smtClean="0">
                <a:solidFill>
                  <a:srgbClr val="000000"/>
                </a:solidFill>
                <a:effectLst>
                  <a:glow rad="228600">
                    <a:srgbClr val="FFFFFF">
                      <a:satMod val="175000"/>
                      <a:alpha val="40000"/>
                    </a:srgbClr>
                  </a:glow>
                </a:effectLst>
                <a:latin typeface="Times New Roman" pitchFamily="18" charset="0"/>
              </a:rPr>
              <a:t>Christians who don’t know their history can be easily deceived.</a:t>
            </a:r>
            <a:endParaRPr lang="en-US" sz="1600" b="1" dirty="0">
              <a:effectLst>
                <a:glow rad="228600">
                  <a:schemeClr val="accent3">
                    <a:satMod val="175000"/>
                    <a:alpha val="40000"/>
                  </a:schemeClr>
                </a:glow>
              </a:effectLst>
              <a:latin typeface="Times New Roman" pitchFamily="18" charset="0"/>
            </a:endParaRPr>
          </a:p>
        </p:txBody>
      </p:sp>
      <p:sp>
        <p:nvSpPr>
          <p:cNvPr id="10" name="Line 2"/>
          <p:cNvSpPr>
            <a:spLocks noChangeShapeType="1"/>
          </p:cNvSpPr>
          <p:nvPr/>
        </p:nvSpPr>
        <p:spPr bwMode="auto">
          <a:xfrm>
            <a:off x="636588" y="582613"/>
            <a:ext cx="84963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3"/>
          <p:cNvSpPr>
            <a:spLocks noChangeShapeType="1"/>
          </p:cNvSpPr>
          <p:nvPr/>
        </p:nvSpPr>
        <p:spPr bwMode="auto">
          <a:xfrm>
            <a:off x="636588" y="582613"/>
            <a:ext cx="84963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 Box 4"/>
          <p:cNvSpPr txBox="1">
            <a:spLocks noChangeArrowheads="1"/>
          </p:cNvSpPr>
          <p:nvPr/>
        </p:nvSpPr>
        <p:spPr bwMode="auto">
          <a:xfrm>
            <a:off x="142875" y="0"/>
            <a:ext cx="731161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gn="l" eaLnBrk="1" hangingPunct="1"/>
            <a:r>
              <a:rPr lang="en-US" sz="3200" b="1" dirty="0" smtClean="0">
                <a:latin typeface="Arial" pitchFamily="34" charset="0"/>
                <a:cs typeface="Arial" pitchFamily="34" charset="0"/>
              </a:rPr>
              <a:t>Early Christianity [or </a:t>
            </a:r>
            <a:r>
              <a:rPr lang="en-US" sz="3200" b="1" dirty="0" err="1" smtClean="0">
                <a:latin typeface="Arial" pitchFamily="34" charset="0"/>
                <a:cs typeface="Arial" pitchFamily="34" charset="0"/>
              </a:rPr>
              <a:t>Christianities</a:t>
            </a:r>
            <a:r>
              <a:rPr lang="en-US" sz="3200" b="1" dirty="0" smtClean="0">
                <a:latin typeface="Arial" pitchFamily="34" charset="0"/>
                <a:cs typeface="Arial" pitchFamily="34" charset="0"/>
              </a:rPr>
              <a:t>]?</a:t>
            </a:r>
            <a:endParaRPr lang="en-US" sz="3200" b="1" dirty="0">
              <a:latin typeface="Arial" pitchFamily="34" charset="0"/>
              <a:cs typeface="Arial" pitchFamily="34" charset="0"/>
            </a:endParaRPr>
          </a:p>
        </p:txBody>
      </p:sp>
    </p:spTree>
    <p:extLst>
      <p:ext uri="{BB962C8B-B14F-4D97-AF65-F5344CB8AC3E}">
        <p14:creationId xmlns:p14="http://schemas.microsoft.com/office/powerpoint/2010/main" val="17527787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819">
                                            <p:txEl>
                                              <p:pRg st="5" end="5"/>
                                            </p:txEl>
                                          </p:spTgt>
                                        </p:tgtEl>
                                        <p:attrNameLst>
                                          <p:attrName>style.visibility</p:attrName>
                                        </p:attrNameLst>
                                      </p:cBhvr>
                                      <p:to>
                                        <p:strVal val="visible"/>
                                      </p:to>
                                    </p:set>
                                    <p:animEffect transition="in" filter="fade">
                                      <p:cBhvr>
                                        <p:cTn id="7" dur="500"/>
                                        <p:tgtEl>
                                          <p:spTgt spid="348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TREE1"/>
          <p:cNvPicPr>
            <a:picLocks noChangeAspect="1" noChangeArrowheads="1"/>
          </p:cNvPicPr>
          <p:nvPr/>
        </p:nvPicPr>
        <p:blipFill>
          <a:blip r:embed="rId3">
            <a:clrChange>
              <a:clrFrom>
                <a:srgbClr val="FFD85E"/>
              </a:clrFrom>
              <a:clrTo>
                <a:srgbClr val="FFD85E">
                  <a:alpha val="0"/>
                </a:srgbClr>
              </a:clrTo>
            </a:clrChange>
            <a:lum bright="-36000"/>
            <a:extLst>
              <a:ext uri="{28A0092B-C50C-407E-A947-70E740481C1C}">
                <a14:useLocalDpi xmlns:a14="http://schemas.microsoft.com/office/drawing/2010/main" val="0"/>
              </a:ext>
            </a:extLst>
          </a:blip>
          <a:srcRect/>
          <a:stretch>
            <a:fillRect/>
          </a:stretch>
        </p:blipFill>
        <p:spPr bwMode="auto">
          <a:xfrm>
            <a:off x="1371600" y="660400"/>
            <a:ext cx="6400800" cy="6202363"/>
          </a:xfrm>
          <a:prstGeom prst="rect">
            <a:avLst/>
          </a:prstGeom>
          <a:noFill/>
          <a:ln>
            <a:noFill/>
          </a:ln>
          <a:effectLst>
            <a:softEdge rad="127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90000"/>
                </a:solidFill>
                <a:miter lim="800000"/>
                <a:headEnd/>
                <a:tailEnd/>
              </a14:hiddenLine>
            </a:ext>
          </a:extLst>
        </p:spPr>
      </p:pic>
      <p:pic>
        <p:nvPicPr>
          <p:cNvPr id="846851" name="Picture 3" descr="Da Vinci Code Bo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2638" y="5613400"/>
            <a:ext cx="354012"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6852" name="Picture 4" descr="Beyond Belief Boo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5613" y="5292725"/>
            <a:ext cx="3841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6853" name="Picture 5" descr="Bloodl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2113" y="3887788"/>
            <a:ext cx="3841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6854" name="Picture 6" descr="Crossan Book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62300" y="4322763"/>
            <a:ext cx="3937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6855" name="Picture 7" descr="Crossan Book 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35613" y="4475163"/>
            <a:ext cx="430212"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6856" name="Picture 8" descr="Holy Blood Holy Grai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9763" y="4006850"/>
            <a:ext cx="3905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6857" name="Picture 9" descr="Five Gospel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72113" y="1960563"/>
            <a:ext cx="49053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6858" name="Picture 10" descr="Gnostic Gospel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67463" y="2635250"/>
            <a:ext cx="45085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6859" name="Picture 11" descr="Gnosticism">
            <a:hlinkClick r:id="rId12" action="ppaction://hlinksldjump"/>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51338" y="4692650"/>
            <a:ext cx="439737"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6860" name="Picture 12" descr="Lost Scriptures Book"/>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16163" y="2451100"/>
            <a:ext cx="49847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6861" name="Picture 13" descr="Karen King 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05375" y="3228975"/>
            <a:ext cx="458788"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6862" name="Picture 14" descr="Lost Christianities Books"/>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525838" y="1492250"/>
            <a:ext cx="430212"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6863" name="Picture 15" descr="Misquoting Jesus Book"/>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94088" y="2636838"/>
            <a:ext cx="474662"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6864" name="Picture 16" descr="Last Temptation"/>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316413" y="1017588"/>
            <a:ext cx="39687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Line 2"/>
          <p:cNvSpPr>
            <a:spLocks noChangeShapeType="1"/>
          </p:cNvSpPr>
          <p:nvPr/>
        </p:nvSpPr>
        <p:spPr bwMode="auto">
          <a:xfrm>
            <a:off x="636588" y="582613"/>
            <a:ext cx="84963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3"/>
          <p:cNvSpPr>
            <a:spLocks noChangeShapeType="1"/>
          </p:cNvSpPr>
          <p:nvPr/>
        </p:nvSpPr>
        <p:spPr bwMode="auto">
          <a:xfrm>
            <a:off x="636588" y="582613"/>
            <a:ext cx="84963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Text Box 4"/>
          <p:cNvSpPr txBox="1">
            <a:spLocks noChangeArrowheads="1"/>
          </p:cNvSpPr>
          <p:nvPr/>
        </p:nvSpPr>
        <p:spPr bwMode="auto">
          <a:xfrm>
            <a:off x="142875" y="0"/>
            <a:ext cx="731161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gn="l" eaLnBrk="1" hangingPunct="1"/>
            <a:r>
              <a:rPr lang="en-US" sz="3200" b="1" dirty="0" smtClean="0">
                <a:latin typeface="Arial" pitchFamily="34" charset="0"/>
                <a:cs typeface="Arial" pitchFamily="34" charset="0"/>
              </a:rPr>
              <a:t>Early Christianity [or </a:t>
            </a:r>
            <a:r>
              <a:rPr lang="en-US" sz="3200" b="1" dirty="0" err="1" smtClean="0">
                <a:latin typeface="Arial" pitchFamily="34" charset="0"/>
                <a:cs typeface="Arial" pitchFamily="34" charset="0"/>
              </a:rPr>
              <a:t>Christianities</a:t>
            </a:r>
            <a:r>
              <a:rPr lang="en-US" sz="3200" b="1" dirty="0" smtClean="0">
                <a:latin typeface="Arial" pitchFamily="34" charset="0"/>
                <a:cs typeface="Arial" pitchFamily="34" charset="0"/>
              </a:rPr>
              <a:t>]?</a:t>
            </a:r>
            <a:endParaRPr lang="en-US" sz="3200" b="1" dirty="0">
              <a:latin typeface="Arial" pitchFamily="34" charset="0"/>
              <a:cs typeface="Arial" pitchFamily="34" charset="0"/>
            </a:endParaRPr>
          </a:p>
        </p:txBody>
      </p:sp>
    </p:spTree>
    <p:extLst>
      <p:ext uri="{BB962C8B-B14F-4D97-AF65-F5344CB8AC3E}">
        <p14:creationId xmlns:p14="http://schemas.microsoft.com/office/powerpoint/2010/main" val="315788168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846851"/>
                                        </p:tgtEl>
                                        <p:attrNameLst>
                                          <p:attrName>style.visibility</p:attrName>
                                        </p:attrNameLst>
                                      </p:cBhvr>
                                      <p:to>
                                        <p:strVal val="visible"/>
                                      </p:to>
                                    </p:set>
                                    <p:anim calcmode="lin" valueType="num">
                                      <p:cBhvr>
                                        <p:cTn id="7" dur="500" fill="hold"/>
                                        <p:tgtEl>
                                          <p:spTgt spid="846851"/>
                                        </p:tgtEl>
                                        <p:attrNameLst>
                                          <p:attrName>ppt_w</p:attrName>
                                        </p:attrNameLst>
                                      </p:cBhvr>
                                      <p:tavLst>
                                        <p:tav tm="0">
                                          <p:val>
                                            <p:fltVal val="0"/>
                                          </p:val>
                                        </p:tav>
                                        <p:tav tm="100000">
                                          <p:val>
                                            <p:strVal val="#ppt_w"/>
                                          </p:val>
                                        </p:tav>
                                      </p:tavLst>
                                    </p:anim>
                                    <p:anim calcmode="lin" valueType="num">
                                      <p:cBhvr>
                                        <p:cTn id="8" dur="500" fill="hold"/>
                                        <p:tgtEl>
                                          <p:spTgt spid="846851"/>
                                        </p:tgtEl>
                                        <p:attrNameLst>
                                          <p:attrName>ppt_h</p:attrName>
                                        </p:attrNameLst>
                                      </p:cBhvr>
                                      <p:tavLst>
                                        <p:tav tm="0">
                                          <p:val>
                                            <p:fltVal val="0"/>
                                          </p:val>
                                        </p:tav>
                                        <p:tav tm="100000">
                                          <p:val>
                                            <p:strVal val="#ppt_h"/>
                                          </p:val>
                                        </p:tav>
                                      </p:tavLst>
                                    </p:anim>
                                    <p:animEffect transition="in" filter="fade">
                                      <p:cBhvr>
                                        <p:cTn id="9" dur="500"/>
                                        <p:tgtEl>
                                          <p:spTgt spid="84685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846856"/>
                                        </p:tgtEl>
                                        <p:attrNameLst>
                                          <p:attrName>style.visibility</p:attrName>
                                        </p:attrNameLst>
                                      </p:cBhvr>
                                      <p:to>
                                        <p:strVal val="visible"/>
                                      </p:to>
                                    </p:set>
                                    <p:anim calcmode="lin" valueType="num">
                                      <p:cBhvr>
                                        <p:cTn id="14" dur="500" fill="hold"/>
                                        <p:tgtEl>
                                          <p:spTgt spid="846856"/>
                                        </p:tgtEl>
                                        <p:attrNameLst>
                                          <p:attrName>ppt_w</p:attrName>
                                        </p:attrNameLst>
                                      </p:cBhvr>
                                      <p:tavLst>
                                        <p:tav tm="0">
                                          <p:val>
                                            <p:fltVal val="0"/>
                                          </p:val>
                                        </p:tav>
                                        <p:tav tm="100000">
                                          <p:val>
                                            <p:strVal val="#ppt_w"/>
                                          </p:val>
                                        </p:tav>
                                      </p:tavLst>
                                    </p:anim>
                                    <p:anim calcmode="lin" valueType="num">
                                      <p:cBhvr>
                                        <p:cTn id="15" dur="500" fill="hold"/>
                                        <p:tgtEl>
                                          <p:spTgt spid="846856"/>
                                        </p:tgtEl>
                                        <p:attrNameLst>
                                          <p:attrName>ppt_h</p:attrName>
                                        </p:attrNameLst>
                                      </p:cBhvr>
                                      <p:tavLst>
                                        <p:tav tm="0">
                                          <p:val>
                                            <p:fltVal val="0"/>
                                          </p:val>
                                        </p:tav>
                                        <p:tav tm="100000">
                                          <p:val>
                                            <p:strVal val="#ppt_h"/>
                                          </p:val>
                                        </p:tav>
                                      </p:tavLst>
                                    </p:anim>
                                    <p:animEffect transition="in" filter="fade">
                                      <p:cBhvr>
                                        <p:cTn id="16" dur="500"/>
                                        <p:tgtEl>
                                          <p:spTgt spid="846856"/>
                                        </p:tgtEl>
                                      </p:cBhvr>
                                    </p:animEffect>
                                  </p:childTnLst>
                                </p:cTn>
                              </p:par>
                              <p:par>
                                <p:cTn id="17" presetID="53" presetClass="entr" presetSubtype="0" fill="hold" nodeType="withEffect">
                                  <p:stCondLst>
                                    <p:cond delay="0"/>
                                  </p:stCondLst>
                                  <p:childTnLst>
                                    <p:set>
                                      <p:cBhvr>
                                        <p:cTn id="18" dur="1" fill="hold">
                                          <p:stCondLst>
                                            <p:cond delay="0"/>
                                          </p:stCondLst>
                                        </p:cTn>
                                        <p:tgtEl>
                                          <p:spTgt spid="846860"/>
                                        </p:tgtEl>
                                        <p:attrNameLst>
                                          <p:attrName>style.visibility</p:attrName>
                                        </p:attrNameLst>
                                      </p:cBhvr>
                                      <p:to>
                                        <p:strVal val="visible"/>
                                      </p:to>
                                    </p:set>
                                    <p:anim calcmode="lin" valueType="num">
                                      <p:cBhvr>
                                        <p:cTn id="19" dur="500" fill="hold"/>
                                        <p:tgtEl>
                                          <p:spTgt spid="846860"/>
                                        </p:tgtEl>
                                        <p:attrNameLst>
                                          <p:attrName>ppt_w</p:attrName>
                                        </p:attrNameLst>
                                      </p:cBhvr>
                                      <p:tavLst>
                                        <p:tav tm="0">
                                          <p:val>
                                            <p:fltVal val="0"/>
                                          </p:val>
                                        </p:tav>
                                        <p:tav tm="100000">
                                          <p:val>
                                            <p:strVal val="#ppt_w"/>
                                          </p:val>
                                        </p:tav>
                                      </p:tavLst>
                                    </p:anim>
                                    <p:anim calcmode="lin" valueType="num">
                                      <p:cBhvr>
                                        <p:cTn id="20" dur="500" fill="hold"/>
                                        <p:tgtEl>
                                          <p:spTgt spid="846860"/>
                                        </p:tgtEl>
                                        <p:attrNameLst>
                                          <p:attrName>ppt_h</p:attrName>
                                        </p:attrNameLst>
                                      </p:cBhvr>
                                      <p:tavLst>
                                        <p:tav tm="0">
                                          <p:val>
                                            <p:fltVal val="0"/>
                                          </p:val>
                                        </p:tav>
                                        <p:tav tm="100000">
                                          <p:val>
                                            <p:strVal val="#ppt_h"/>
                                          </p:val>
                                        </p:tav>
                                      </p:tavLst>
                                    </p:anim>
                                    <p:animEffect transition="in" filter="fade">
                                      <p:cBhvr>
                                        <p:cTn id="21" dur="500"/>
                                        <p:tgtEl>
                                          <p:spTgt spid="846860"/>
                                        </p:tgtEl>
                                      </p:cBhvr>
                                    </p:animEffect>
                                  </p:childTnLst>
                                </p:cTn>
                              </p:par>
                              <p:par>
                                <p:cTn id="22" presetID="53" presetClass="entr" presetSubtype="0" fill="hold" nodeType="withEffect">
                                  <p:stCondLst>
                                    <p:cond delay="0"/>
                                  </p:stCondLst>
                                  <p:childTnLst>
                                    <p:set>
                                      <p:cBhvr>
                                        <p:cTn id="23" dur="1" fill="hold">
                                          <p:stCondLst>
                                            <p:cond delay="0"/>
                                          </p:stCondLst>
                                        </p:cTn>
                                        <p:tgtEl>
                                          <p:spTgt spid="846863"/>
                                        </p:tgtEl>
                                        <p:attrNameLst>
                                          <p:attrName>style.visibility</p:attrName>
                                        </p:attrNameLst>
                                      </p:cBhvr>
                                      <p:to>
                                        <p:strVal val="visible"/>
                                      </p:to>
                                    </p:set>
                                    <p:anim calcmode="lin" valueType="num">
                                      <p:cBhvr>
                                        <p:cTn id="24" dur="500" fill="hold"/>
                                        <p:tgtEl>
                                          <p:spTgt spid="846863"/>
                                        </p:tgtEl>
                                        <p:attrNameLst>
                                          <p:attrName>ppt_w</p:attrName>
                                        </p:attrNameLst>
                                      </p:cBhvr>
                                      <p:tavLst>
                                        <p:tav tm="0">
                                          <p:val>
                                            <p:fltVal val="0"/>
                                          </p:val>
                                        </p:tav>
                                        <p:tav tm="100000">
                                          <p:val>
                                            <p:strVal val="#ppt_w"/>
                                          </p:val>
                                        </p:tav>
                                      </p:tavLst>
                                    </p:anim>
                                    <p:anim calcmode="lin" valueType="num">
                                      <p:cBhvr>
                                        <p:cTn id="25" dur="500" fill="hold"/>
                                        <p:tgtEl>
                                          <p:spTgt spid="846863"/>
                                        </p:tgtEl>
                                        <p:attrNameLst>
                                          <p:attrName>ppt_h</p:attrName>
                                        </p:attrNameLst>
                                      </p:cBhvr>
                                      <p:tavLst>
                                        <p:tav tm="0">
                                          <p:val>
                                            <p:fltVal val="0"/>
                                          </p:val>
                                        </p:tav>
                                        <p:tav tm="100000">
                                          <p:val>
                                            <p:strVal val="#ppt_h"/>
                                          </p:val>
                                        </p:tav>
                                      </p:tavLst>
                                    </p:anim>
                                    <p:animEffect transition="in" filter="fade">
                                      <p:cBhvr>
                                        <p:cTn id="26" dur="500"/>
                                        <p:tgtEl>
                                          <p:spTgt spid="846863"/>
                                        </p:tgtEl>
                                      </p:cBhvr>
                                    </p:animEffect>
                                  </p:childTnLst>
                                </p:cTn>
                              </p:par>
                              <p:par>
                                <p:cTn id="27" presetID="53" presetClass="entr" presetSubtype="0" fill="hold" nodeType="withEffect">
                                  <p:stCondLst>
                                    <p:cond delay="0"/>
                                  </p:stCondLst>
                                  <p:childTnLst>
                                    <p:set>
                                      <p:cBhvr>
                                        <p:cTn id="28" dur="1" fill="hold">
                                          <p:stCondLst>
                                            <p:cond delay="0"/>
                                          </p:stCondLst>
                                        </p:cTn>
                                        <p:tgtEl>
                                          <p:spTgt spid="846854"/>
                                        </p:tgtEl>
                                        <p:attrNameLst>
                                          <p:attrName>style.visibility</p:attrName>
                                        </p:attrNameLst>
                                      </p:cBhvr>
                                      <p:to>
                                        <p:strVal val="visible"/>
                                      </p:to>
                                    </p:set>
                                    <p:anim calcmode="lin" valueType="num">
                                      <p:cBhvr>
                                        <p:cTn id="29" dur="500" fill="hold"/>
                                        <p:tgtEl>
                                          <p:spTgt spid="846854"/>
                                        </p:tgtEl>
                                        <p:attrNameLst>
                                          <p:attrName>ppt_w</p:attrName>
                                        </p:attrNameLst>
                                      </p:cBhvr>
                                      <p:tavLst>
                                        <p:tav tm="0">
                                          <p:val>
                                            <p:fltVal val="0"/>
                                          </p:val>
                                        </p:tav>
                                        <p:tav tm="100000">
                                          <p:val>
                                            <p:strVal val="#ppt_w"/>
                                          </p:val>
                                        </p:tav>
                                      </p:tavLst>
                                    </p:anim>
                                    <p:anim calcmode="lin" valueType="num">
                                      <p:cBhvr>
                                        <p:cTn id="30" dur="500" fill="hold"/>
                                        <p:tgtEl>
                                          <p:spTgt spid="846854"/>
                                        </p:tgtEl>
                                        <p:attrNameLst>
                                          <p:attrName>ppt_h</p:attrName>
                                        </p:attrNameLst>
                                      </p:cBhvr>
                                      <p:tavLst>
                                        <p:tav tm="0">
                                          <p:val>
                                            <p:fltVal val="0"/>
                                          </p:val>
                                        </p:tav>
                                        <p:tav tm="100000">
                                          <p:val>
                                            <p:strVal val="#ppt_h"/>
                                          </p:val>
                                        </p:tav>
                                      </p:tavLst>
                                    </p:anim>
                                    <p:animEffect transition="in" filter="fade">
                                      <p:cBhvr>
                                        <p:cTn id="31" dur="500"/>
                                        <p:tgtEl>
                                          <p:spTgt spid="846854"/>
                                        </p:tgtEl>
                                      </p:cBhvr>
                                    </p:animEffect>
                                  </p:childTnLst>
                                </p:cTn>
                              </p:par>
                              <p:par>
                                <p:cTn id="32" presetID="53" presetClass="entr" presetSubtype="0" fill="hold" nodeType="withEffect">
                                  <p:stCondLst>
                                    <p:cond delay="0"/>
                                  </p:stCondLst>
                                  <p:childTnLst>
                                    <p:set>
                                      <p:cBhvr>
                                        <p:cTn id="33" dur="1" fill="hold">
                                          <p:stCondLst>
                                            <p:cond delay="0"/>
                                          </p:stCondLst>
                                        </p:cTn>
                                        <p:tgtEl>
                                          <p:spTgt spid="846859"/>
                                        </p:tgtEl>
                                        <p:attrNameLst>
                                          <p:attrName>style.visibility</p:attrName>
                                        </p:attrNameLst>
                                      </p:cBhvr>
                                      <p:to>
                                        <p:strVal val="visible"/>
                                      </p:to>
                                    </p:set>
                                    <p:anim calcmode="lin" valueType="num">
                                      <p:cBhvr>
                                        <p:cTn id="34" dur="500" fill="hold"/>
                                        <p:tgtEl>
                                          <p:spTgt spid="846859"/>
                                        </p:tgtEl>
                                        <p:attrNameLst>
                                          <p:attrName>ppt_w</p:attrName>
                                        </p:attrNameLst>
                                      </p:cBhvr>
                                      <p:tavLst>
                                        <p:tav tm="0">
                                          <p:val>
                                            <p:fltVal val="0"/>
                                          </p:val>
                                        </p:tav>
                                        <p:tav tm="100000">
                                          <p:val>
                                            <p:strVal val="#ppt_w"/>
                                          </p:val>
                                        </p:tav>
                                      </p:tavLst>
                                    </p:anim>
                                    <p:anim calcmode="lin" valueType="num">
                                      <p:cBhvr>
                                        <p:cTn id="35" dur="500" fill="hold"/>
                                        <p:tgtEl>
                                          <p:spTgt spid="846859"/>
                                        </p:tgtEl>
                                        <p:attrNameLst>
                                          <p:attrName>ppt_h</p:attrName>
                                        </p:attrNameLst>
                                      </p:cBhvr>
                                      <p:tavLst>
                                        <p:tav tm="0">
                                          <p:val>
                                            <p:fltVal val="0"/>
                                          </p:val>
                                        </p:tav>
                                        <p:tav tm="100000">
                                          <p:val>
                                            <p:strVal val="#ppt_h"/>
                                          </p:val>
                                        </p:tav>
                                      </p:tavLst>
                                    </p:anim>
                                    <p:animEffect transition="in" filter="fade">
                                      <p:cBhvr>
                                        <p:cTn id="36" dur="500"/>
                                        <p:tgtEl>
                                          <p:spTgt spid="846859"/>
                                        </p:tgtEl>
                                      </p:cBhvr>
                                    </p:animEffect>
                                  </p:childTnLst>
                                </p:cTn>
                              </p:par>
                              <p:par>
                                <p:cTn id="37" presetID="53" presetClass="entr" presetSubtype="0" fill="hold" nodeType="withEffect">
                                  <p:stCondLst>
                                    <p:cond delay="0"/>
                                  </p:stCondLst>
                                  <p:childTnLst>
                                    <p:set>
                                      <p:cBhvr>
                                        <p:cTn id="38" dur="1" fill="hold">
                                          <p:stCondLst>
                                            <p:cond delay="0"/>
                                          </p:stCondLst>
                                        </p:cTn>
                                        <p:tgtEl>
                                          <p:spTgt spid="846855"/>
                                        </p:tgtEl>
                                        <p:attrNameLst>
                                          <p:attrName>style.visibility</p:attrName>
                                        </p:attrNameLst>
                                      </p:cBhvr>
                                      <p:to>
                                        <p:strVal val="visible"/>
                                      </p:to>
                                    </p:set>
                                    <p:anim calcmode="lin" valueType="num">
                                      <p:cBhvr>
                                        <p:cTn id="39" dur="500" fill="hold"/>
                                        <p:tgtEl>
                                          <p:spTgt spid="846855"/>
                                        </p:tgtEl>
                                        <p:attrNameLst>
                                          <p:attrName>ppt_w</p:attrName>
                                        </p:attrNameLst>
                                      </p:cBhvr>
                                      <p:tavLst>
                                        <p:tav tm="0">
                                          <p:val>
                                            <p:fltVal val="0"/>
                                          </p:val>
                                        </p:tav>
                                        <p:tav tm="100000">
                                          <p:val>
                                            <p:strVal val="#ppt_w"/>
                                          </p:val>
                                        </p:tav>
                                      </p:tavLst>
                                    </p:anim>
                                    <p:anim calcmode="lin" valueType="num">
                                      <p:cBhvr>
                                        <p:cTn id="40" dur="500" fill="hold"/>
                                        <p:tgtEl>
                                          <p:spTgt spid="846855"/>
                                        </p:tgtEl>
                                        <p:attrNameLst>
                                          <p:attrName>ppt_h</p:attrName>
                                        </p:attrNameLst>
                                      </p:cBhvr>
                                      <p:tavLst>
                                        <p:tav tm="0">
                                          <p:val>
                                            <p:fltVal val="0"/>
                                          </p:val>
                                        </p:tav>
                                        <p:tav tm="100000">
                                          <p:val>
                                            <p:strVal val="#ppt_h"/>
                                          </p:val>
                                        </p:tav>
                                      </p:tavLst>
                                    </p:anim>
                                    <p:animEffect transition="in" filter="fade">
                                      <p:cBhvr>
                                        <p:cTn id="41" dur="500"/>
                                        <p:tgtEl>
                                          <p:spTgt spid="846855"/>
                                        </p:tgtEl>
                                      </p:cBhvr>
                                    </p:animEffect>
                                  </p:childTnLst>
                                </p:cTn>
                              </p:par>
                              <p:par>
                                <p:cTn id="42" presetID="53" presetClass="entr" presetSubtype="0" fill="hold" nodeType="withEffect">
                                  <p:stCondLst>
                                    <p:cond delay="0"/>
                                  </p:stCondLst>
                                  <p:childTnLst>
                                    <p:set>
                                      <p:cBhvr>
                                        <p:cTn id="43" dur="1" fill="hold">
                                          <p:stCondLst>
                                            <p:cond delay="0"/>
                                          </p:stCondLst>
                                        </p:cTn>
                                        <p:tgtEl>
                                          <p:spTgt spid="846852"/>
                                        </p:tgtEl>
                                        <p:attrNameLst>
                                          <p:attrName>style.visibility</p:attrName>
                                        </p:attrNameLst>
                                      </p:cBhvr>
                                      <p:to>
                                        <p:strVal val="visible"/>
                                      </p:to>
                                    </p:set>
                                    <p:anim calcmode="lin" valueType="num">
                                      <p:cBhvr>
                                        <p:cTn id="44" dur="500" fill="hold"/>
                                        <p:tgtEl>
                                          <p:spTgt spid="846852"/>
                                        </p:tgtEl>
                                        <p:attrNameLst>
                                          <p:attrName>ppt_w</p:attrName>
                                        </p:attrNameLst>
                                      </p:cBhvr>
                                      <p:tavLst>
                                        <p:tav tm="0">
                                          <p:val>
                                            <p:fltVal val="0"/>
                                          </p:val>
                                        </p:tav>
                                        <p:tav tm="100000">
                                          <p:val>
                                            <p:strVal val="#ppt_w"/>
                                          </p:val>
                                        </p:tav>
                                      </p:tavLst>
                                    </p:anim>
                                    <p:anim calcmode="lin" valueType="num">
                                      <p:cBhvr>
                                        <p:cTn id="45" dur="500" fill="hold"/>
                                        <p:tgtEl>
                                          <p:spTgt spid="846852"/>
                                        </p:tgtEl>
                                        <p:attrNameLst>
                                          <p:attrName>ppt_h</p:attrName>
                                        </p:attrNameLst>
                                      </p:cBhvr>
                                      <p:tavLst>
                                        <p:tav tm="0">
                                          <p:val>
                                            <p:fltVal val="0"/>
                                          </p:val>
                                        </p:tav>
                                        <p:tav tm="100000">
                                          <p:val>
                                            <p:strVal val="#ppt_h"/>
                                          </p:val>
                                        </p:tav>
                                      </p:tavLst>
                                    </p:anim>
                                    <p:animEffect transition="in" filter="fade">
                                      <p:cBhvr>
                                        <p:cTn id="46" dur="500"/>
                                        <p:tgtEl>
                                          <p:spTgt spid="846852"/>
                                        </p:tgtEl>
                                      </p:cBhvr>
                                    </p:animEffect>
                                  </p:childTnLst>
                                </p:cTn>
                              </p:par>
                              <p:par>
                                <p:cTn id="47" presetID="53" presetClass="entr" presetSubtype="0" fill="hold" nodeType="withEffect">
                                  <p:stCondLst>
                                    <p:cond delay="0"/>
                                  </p:stCondLst>
                                  <p:childTnLst>
                                    <p:set>
                                      <p:cBhvr>
                                        <p:cTn id="48" dur="1" fill="hold">
                                          <p:stCondLst>
                                            <p:cond delay="0"/>
                                          </p:stCondLst>
                                        </p:cTn>
                                        <p:tgtEl>
                                          <p:spTgt spid="846853"/>
                                        </p:tgtEl>
                                        <p:attrNameLst>
                                          <p:attrName>style.visibility</p:attrName>
                                        </p:attrNameLst>
                                      </p:cBhvr>
                                      <p:to>
                                        <p:strVal val="visible"/>
                                      </p:to>
                                    </p:set>
                                    <p:anim calcmode="lin" valueType="num">
                                      <p:cBhvr>
                                        <p:cTn id="49" dur="500" fill="hold"/>
                                        <p:tgtEl>
                                          <p:spTgt spid="846853"/>
                                        </p:tgtEl>
                                        <p:attrNameLst>
                                          <p:attrName>ppt_w</p:attrName>
                                        </p:attrNameLst>
                                      </p:cBhvr>
                                      <p:tavLst>
                                        <p:tav tm="0">
                                          <p:val>
                                            <p:fltVal val="0"/>
                                          </p:val>
                                        </p:tav>
                                        <p:tav tm="100000">
                                          <p:val>
                                            <p:strVal val="#ppt_w"/>
                                          </p:val>
                                        </p:tav>
                                      </p:tavLst>
                                    </p:anim>
                                    <p:anim calcmode="lin" valueType="num">
                                      <p:cBhvr>
                                        <p:cTn id="50" dur="500" fill="hold"/>
                                        <p:tgtEl>
                                          <p:spTgt spid="846853"/>
                                        </p:tgtEl>
                                        <p:attrNameLst>
                                          <p:attrName>ppt_h</p:attrName>
                                        </p:attrNameLst>
                                      </p:cBhvr>
                                      <p:tavLst>
                                        <p:tav tm="0">
                                          <p:val>
                                            <p:fltVal val="0"/>
                                          </p:val>
                                        </p:tav>
                                        <p:tav tm="100000">
                                          <p:val>
                                            <p:strVal val="#ppt_h"/>
                                          </p:val>
                                        </p:tav>
                                      </p:tavLst>
                                    </p:anim>
                                    <p:animEffect transition="in" filter="fade">
                                      <p:cBhvr>
                                        <p:cTn id="51" dur="500"/>
                                        <p:tgtEl>
                                          <p:spTgt spid="846853"/>
                                        </p:tgtEl>
                                      </p:cBhvr>
                                    </p:animEffect>
                                  </p:childTnLst>
                                </p:cTn>
                              </p:par>
                              <p:par>
                                <p:cTn id="52" presetID="53" presetClass="entr" presetSubtype="0" fill="hold" nodeType="withEffect">
                                  <p:stCondLst>
                                    <p:cond delay="0"/>
                                  </p:stCondLst>
                                  <p:childTnLst>
                                    <p:set>
                                      <p:cBhvr>
                                        <p:cTn id="53" dur="1" fill="hold">
                                          <p:stCondLst>
                                            <p:cond delay="0"/>
                                          </p:stCondLst>
                                        </p:cTn>
                                        <p:tgtEl>
                                          <p:spTgt spid="846861"/>
                                        </p:tgtEl>
                                        <p:attrNameLst>
                                          <p:attrName>style.visibility</p:attrName>
                                        </p:attrNameLst>
                                      </p:cBhvr>
                                      <p:to>
                                        <p:strVal val="visible"/>
                                      </p:to>
                                    </p:set>
                                    <p:anim calcmode="lin" valueType="num">
                                      <p:cBhvr>
                                        <p:cTn id="54" dur="500" fill="hold"/>
                                        <p:tgtEl>
                                          <p:spTgt spid="846861"/>
                                        </p:tgtEl>
                                        <p:attrNameLst>
                                          <p:attrName>ppt_w</p:attrName>
                                        </p:attrNameLst>
                                      </p:cBhvr>
                                      <p:tavLst>
                                        <p:tav tm="0">
                                          <p:val>
                                            <p:fltVal val="0"/>
                                          </p:val>
                                        </p:tav>
                                        <p:tav tm="100000">
                                          <p:val>
                                            <p:strVal val="#ppt_w"/>
                                          </p:val>
                                        </p:tav>
                                      </p:tavLst>
                                    </p:anim>
                                    <p:anim calcmode="lin" valueType="num">
                                      <p:cBhvr>
                                        <p:cTn id="55" dur="500" fill="hold"/>
                                        <p:tgtEl>
                                          <p:spTgt spid="846861"/>
                                        </p:tgtEl>
                                        <p:attrNameLst>
                                          <p:attrName>ppt_h</p:attrName>
                                        </p:attrNameLst>
                                      </p:cBhvr>
                                      <p:tavLst>
                                        <p:tav tm="0">
                                          <p:val>
                                            <p:fltVal val="0"/>
                                          </p:val>
                                        </p:tav>
                                        <p:tav tm="100000">
                                          <p:val>
                                            <p:strVal val="#ppt_h"/>
                                          </p:val>
                                        </p:tav>
                                      </p:tavLst>
                                    </p:anim>
                                    <p:animEffect transition="in" filter="fade">
                                      <p:cBhvr>
                                        <p:cTn id="56" dur="500"/>
                                        <p:tgtEl>
                                          <p:spTgt spid="846861"/>
                                        </p:tgtEl>
                                      </p:cBhvr>
                                    </p:animEffect>
                                  </p:childTnLst>
                                </p:cTn>
                              </p:par>
                              <p:par>
                                <p:cTn id="57" presetID="53" presetClass="entr" presetSubtype="0" fill="hold" nodeType="withEffect">
                                  <p:stCondLst>
                                    <p:cond delay="0"/>
                                  </p:stCondLst>
                                  <p:childTnLst>
                                    <p:set>
                                      <p:cBhvr>
                                        <p:cTn id="58" dur="1" fill="hold">
                                          <p:stCondLst>
                                            <p:cond delay="0"/>
                                          </p:stCondLst>
                                        </p:cTn>
                                        <p:tgtEl>
                                          <p:spTgt spid="846858"/>
                                        </p:tgtEl>
                                        <p:attrNameLst>
                                          <p:attrName>style.visibility</p:attrName>
                                        </p:attrNameLst>
                                      </p:cBhvr>
                                      <p:to>
                                        <p:strVal val="visible"/>
                                      </p:to>
                                    </p:set>
                                    <p:anim calcmode="lin" valueType="num">
                                      <p:cBhvr>
                                        <p:cTn id="59" dur="500" fill="hold"/>
                                        <p:tgtEl>
                                          <p:spTgt spid="846858"/>
                                        </p:tgtEl>
                                        <p:attrNameLst>
                                          <p:attrName>ppt_w</p:attrName>
                                        </p:attrNameLst>
                                      </p:cBhvr>
                                      <p:tavLst>
                                        <p:tav tm="0">
                                          <p:val>
                                            <p:fltVal val="0"/>
                                          </p:val>
                                        </p:tav>
                                        <p:tav tm="100000">
                                          <p:val>
                                            <p:strVal val="#ppt_w"/>
                                          </p:val>
                                        </p:tav>
                                      </p:tavLst>
                                    </p:anim>
                                    <p:anim calcmode="lin" valueType="num">
                                      <p:cBhvr>
                                        <p:cTn id="60" dur="500" fill="hold"/>
                                        <p:tgtEl>
                                          <p:spTgt spid="846858"/>
                                        </p:tgtEl>
                                        <p:attrNameLst>
                                          <p:attrName>ppt_h</p:attrName>
                                        </p:attrNameLst>
                                      </p:cBhvr>
                                      <p:tavLst>
                                        <p:tav tm="0">
                                          <p:val>
                                            <p:fltVal val="0"/>
                                          </p:val>
                                        </p:tav>
                                        <p:tav tm="100000">
                                          <p:val>
                                            <p:strVal val="#ppt_h"/>
                                          </p:val>
                                        </p:tav>
                                      </p:tavLst>
                                    </p:anim>
                                    <p:animEffect transition="in" filter="fade">
                                      <p:cBhvr>
                                        <p:cTn id="61" dur="500"/>
                                        <p:tgtEl>
                                          <p:spTgt spid="846858"/>
                                        </p:tgtEl>
                                      </p:cBhvr>
                                    </p:animEffect>
                                  </p:childTnLst>
                                </p:cTn>
                              </p:par>
                              <p:par>
                                <p:cTn id="62" presetID="53" presetClass="entr" presetSubtype="0" fill="hold" nodeType="withEffect">
                                  <p:stCondLst>
                                    <p:cond delay="0"/>
                                  </p:stCondLst>
                                  <p:childTnLst>
                                    <p:set>
                                      <p:cBhvr>
                                        <p:cTn id="63" dur="1" fill="hold">
                                          <p:stCondLst>
                                            <p:cond delay="0"/>
                                          </p:stCondLst>
                                        </p:cTn>
                                        <p:tgtEl>
                                          <p:spTgt spid="846857"/>
                                        </p:tgtEl>
                                        <p:attrNameLst>
                                          <p:attrName>style.visibility</p:attrName>
                                        </p:attrNameLst>
                                      </p:cBhvr>
                                      <p:to>
                                        <p:strVal val="visible"/>
                                      </p:to>
                                    </p:set>
                                    <p:anim calcmode="lin" valueType="num">
                                      <p:cBhvr>
                                        <p:cTn id="64" dur="500" fill="hold"/>
                                        <p:tgtEl>
                                          <p:spTgt spid="846857"/>
                                        </p:tgtEl>
                                        <p:attrNameLst>
                                          <p:attrName>ppt_w</p:attrName>
                                        </p:attrNameLst>
                                      </p:cBhvr>
                                      <p:tavLst>
                                        <p:tav tm="0">
                                          <p:val>
                                            <p:fltVal val="0"/>
                                          </p:val>
                                        </p:tav>
                                        <p:tav tm="100000">
                                          <p:val>
                                            <p:strVal val="#ppt_w"/>
                                          </p:val>
                                        </p:tav>
                                      </p:tavLst>
                                    </p:anim>
                                    <p:anim calcmode="lin" valueType="num">
                                      <p:cBhvr>
                                        <p:cTn id="65" dur="500" fill="hold"/>
                                        <p:tgtEl>
                                          <p:spTgt spid="846857"/>
                                        </p:tgtEl>
                                        <p:attrNameLst>
                                          <p:attrName>ppt_h</p:attrName>
                                        </p:attrNameLst>
                                      </p:cBhvr>
                                      <p:tavLst>
                                        <p:tav tm="0">
                                          <p:val>
                                            <p:fltVal val="0"/>
                                          </p:val>
                                        </p:tav>
                                        <p:tav tm="100000">
                                          <p:val>
                                            <p:strVal val="#ppt_h"/>
                                          </p:val>
                                        </p:tav>
                                      </p:tavLst>
                                    </p:anim>
                                    <p:animEffect transition="in" filter="fade">
                                      <p:cBhvr>
                                        <p:cTn id="66" dur="500"/>
                                        <p:tgtEl>
                                          <p:spTgt spid="846857"/>
                                        </p:tgtEl>
                                      </p:cBhvr>
                                    </p:animEffect>
                                  </p:childTnLst>
                                </p:cTn>
                              </p:par>
                              <p:par>
                                <p:cTn id="67" presetID="53" presetClass="entr" presetSubtype="0" fill="hold" nodeType="withEffect">
                                  <p:stCondLst>
                                    <p:cond delay="0"/>
                                  </p:stCondLst>
                                  <p:childTnLst>
                                    <p:set>
                                      <p:cBhvr>
                                        <p:cTn id="68" dur="1" fill="hold">
                                          <p:stCondLst>
                                            <p:cond delay="0"/>
                                          </p:stCondLst>
                                        </p:cTn>
                                        <p:tgtEl>
                                          <p:spTgt spid="846864"/>
                                        </p:tgtEl>
                                        <p:attrNameLst>
                                          <p:attrName>style.visibility</p:attrName>
                                        </p:attrNameLst>
                                      </p:cBhvr>
                                      <p:to>
                                        <p:strVal val="visible"/>
                                      </p:to>
                                    </p:set>
                                    <p:anim calcmode="lin" valueType="num">
                                      <p:cBhvr>
                                        <p:cTn id="69" dur="500" fill="hold"/>
                                        <p:tgtEl>
                                          <p:spTgt spid="846864"/>
                                        </p:tgtEl>
                                        <p:attrNameLst>
                                          <p:attrName>ppt_w</p:attrName>
                                        </p:attrNameLst>
                                      </p:cBhvr>
                                      <p:tavLst>
                                        <p:tav tm="0">
                                          <p:val>
                                            <p:fltVal val="0"/>
                                          </p:val>
                                        </p:tav>
                                        <p:tav tm="100000">
                                          <p:val>
                                            <p:strVal val="#ppt_w"/>
                                          </p:val>
                                        </p:tav>
                                      </p:tavLst>
                                    </p:anim>
                                    <p:anim calcmode="lin" valueType="num">
                                      <p:cBhvr>
                                        <p:cTn id="70" dur="500" fill="hold"/>
                                        <p:tgtEl>
                                          <p:spTgt spid="846864"/>
                                        </p:tgtEl>
                                        <p:attrNameLst>
                                          <p:attrName>ppt_h</p:attrName>
                                        </p:attrNameLst>
                                      </p:cBhvr>
                                      <p:tavLst>
                                        <p:tav tm="0">
                                          <p:val>
                                            <p:fltVal val="0"/>
                                          </p:val>
                                        </p:tav>
                                        <p:tav tm="100000">
                                          <p:val>
                                            <p:strVal val="#ppt_h"/>
                                          </p:val>
                                        </p:tav>
                                      </p:tavLst>
                                    </p:anim>
                                    <p:animEffect transition="in" filter="fade">
                                      <p:cBhvr>
                                        <p:cTn id="71" dur="500"/>
                                        <p:tgtEl>
                                          <p:spTgt spid="846864"/>
                                        </p:tgtEl>
                                      </p:cBhvr>
                                    </p:animEffect>
                                  </p:childTnLst>
                                </p:cTn>
                              </p:par>
                              <p:par>
                                <p:cTn id="72" presetID="53" presetClass="entr" presetSubtype="0" fill="hold" nodeType="withEffect">
                                  <p:stCondLst>
                                    <p:cond delay="0"/>
                                  </p:stCondLst>
                                  <p:childTnLst>
                                    <p:set>
                                      <p:cBhvr>
                                        <p:cTn id="73" dur="1" fill="hold">
                                          <p:stCondLst>
                                            <p:cond delay="0"/>
                                          </p:stCondLst>
                                        </p:cTn>
                                        <p:tgtEl>
                                          <p:spTgt spid="846862"/>
                                        </p:tgtEl>
                                        <p:attrNameLst>
                                          <p:attrName>style.visibility</p:attrName>
                                        </p:attrNameLst>
                                      </p:cBhvr>
                                      <p:to>
                                        <p:strVal val="visible"/>
                                      </p:to>
                                    </p:set>
                                    <p:anim calcmode="lin" valueType="num">
                                      <p:cBhvr>
                                        <p:cTn id="74" dur="500" fill="hold"/>
                                        <p:tgtEl>
                                          <p:spTgt spid="846862"/>
                                        </p:tgtEl>
                                        <p:attrNameLst>
                                          <p:attrName>ppt_w</p:attrName>
                                        </p:attrNameLst>
                                      </p:cBhvr>
                                      <p:tavLst>
                                        <p:tav tm="0">
                                          <p:val>
                                            <p:fltVal val="0"/>
                                          </p:val>
                                        </p:tav>
                                        <p:tav tm="100000">
                                          <p:val>
                                            <p:strVal val="#ppt_w"/>
                                          </p:val>
                                        </p:tav>
                                      </p:tavLst>
                                    </p:anim>
                                    <p:anim calcmode="lin" valueType="num">
                                      <p:cBhvr>
                                        <p:cTn id="75" dur="500" fill="hold"/>
                                        <p:tgtEl>
                                          <p:spTgt spid="846862"/>
                                        </p:tgtEl>
                                        <p:attrNameLst>
                                          <p:attrName>ppt_h</p:attrName>
                                        </p:attrNameLst>
                                      </p:cBhvr>
                                      <p:tavLst>
                                        <p:tav tm="0">
                                          <p:val>
                                            <p:fltVal val="0"/>
                                          </p:val>
                                        </p:tav>
                                        <p:tav tm="100000">
                                          <p:val>
                                            <p:strVal val="#ppt_h"/>
                                          </p:val>
                                        </p:tav>
                                      </p:tavLst>
                                    </p:anim>
                                    <p:animEffect transition="in" filter="fade">
                                      <p:cBhvr>
                                        <p:cTn id="76" dur="500"/>
                                        <p:tgtEl>
                                          <p:spTgt spid="8468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349276"/>
            <a:ext cx="5257800" cy="2308324"/>
          </a:xfrm>
          <a:prstGeom prst="rect">
            <a:avLst/>
          </a:prstGeom>
          <a:noFill/>
        </p:spPr>
        <p:txBody>
          <a:bodyPr wrap="square" rtlCol="0">
            <a:spAutoFit/>
          </a:bodyPr>
          <a:lstStyle/>
          <a:p>
            <a:pPr algn="l"/>
            <a:r>
              <a:rPr lang="en-US" sz="7200" b="1" dirty="0" smtClean="0">
                <a:effectLst>
                  <a:glow rad="228600">
                    <a:schemeClr val="accent3">
                      <a:satMod val="175000"/>
                      <a:alpha val="40000"/>
                    </a:schemeClr>
                  </a:glow>
                </a:effectLst>
                <a:latin typeface="ArTarumianAnpuit" pitchFamily="18" charset="0"/>
              </a:rPr>
              <a:t>DIVERSITY </a:t>
            </a:r>
            <a:r>
              <a:rPr lang="en-US" sz="4000" b="1" dirty="0" smtClean="0">
                <a:effectLst>
                  <a:glow rad="228600">
                    <a:schemeClr val="accent3">
                      <a:satMod val="175000"/>
                      <a:alpha val="40000"/>
                    </a:schemeClr>
                  </a:glow>
                </a:effectLst>
                <a:latin typeface="ArTarumianAnpuit" pitchFamily="18" charset="0"/>
              </a:rPr>
              <a:t>+</a:t>
            </a:r>
          </a:p>
          <a:p>
            <a:pPr algn="l"/>
            <a:r>
              <a:rPr lang="en-US" sz="7200" b="1" dirty="0" smtClean="0">
                <a:effectLst>
                  <a:glow rad="228600">
                    <a:schemeClr val="accent3">
                      <a:satMod val="175000"/>
                      <a:alpha val="40000"/>
                    </a:schemeClr>
                  </a:glow>
                </a:effectLst>
                <a:latin typeface="ArTarumianAnpuit" pitchFamily="18" charset="0"/>
              </a:rPr>
              <a:t>CONFLICT</a:t>
            </a:r>
          </a:p>
        </p:txBody>
      </p:sp>
      <p:sp>
        <p:nvSpPr>
          <p:cNvPr id="13" name="TextBox 12"/>
          <p:cNvSpPr txBox="1"/>
          <p:nvPr/>
        </p:nvSpPr>
        <p:spPr>
          <a:xfrm>
            <a:off x="3200400" y="4114800"/>
            <a:ext cx="5511800" cy="1938992"/>
          </a:xfrm>
          <a:prstGeom prst="rect">
            <a:avLst/>
          </a:prstGeom>
          <a:noFill/>
        </p:spPr>
        <p:txBody>
          <a:bodyPr wrap="square" rtlCol="0">
            <a:spAutoFit/>
          </a:bodyPr>
          <a:lstStyle/>
          <a:p>
            <a:pPr algn="r"/>
            <a:r>
              <a:rPr lang="en-US" sz="6000" dirty="0" smtClean="0">
                <a:effectLst>
                  <a:glow rad="228600">
                    <a:schemeClr val="accent3">
                      <a:satMod val="175000"/>
                      <a:alpha val="40000"/>
                    </a:schemeClr>
                  </a:glow>
                </a:effectLst>
                <a:latin typeface="Berlin Sans FB Demi" pitchFamily="34" charset="0"/>
              </a:rPr>
              <a:t>UNITY + CONTINUITY</a:t>
            </a:r>
          </a:p>
        </p:txBody>
      </p:sp>
      <p:sp>
        <p:nvSpPr>
          <p:cNvPr id="3" name="Down Arrow 2"/>
          <p:cNvSpPr/>
          <p:nvPr/>
        </p:nvSpPr>
        <p:spPr bwMode="auto">
          <a:xfrm rot="18604270">
            <a:off x="4174330" y="3202019"/>
            <a:ext cx="769938" cy="1143000"/>
          </a:xfrm>
          <a:prstGeom prst="downArrow">
            <a:avLst/>
          </a:prstGeom>
          <a:solidFill>
            <a:schemeClr val="tx1"/>
          </a:solidFill>
          <a:ln w="9525" cap="flat" cmpd="sng" algn="ctr">
            <a:noFill/>
            <a:prstDash val="solid"/>
            <a:round/>
            <a:headEnd type="none" w="med" len="med"/>
            <a:tailEnd type="none" w="med" len="med"/>
          </a:ln>
          <a:effectLst>
            <a:glow rad="228600">
              <a:schemeClr val="accent3">
                <a:satMod val="175000"/>
                <a:alpha val="40000"/>
              </a:schemeClr>
            </a:glow>
          </a:effectLst>
          <a:scene3d>
            <a:camera prst="orthographicFront"/>
            <a:lightRig rig="legacyFlat1" dir="t"/>
          </a:scene3d>
          <a:sp3d extrusionH="887400" prstMaterial="legacyMatte">
            <a:bevelT w="13500" h="13500" prst="angle"/>
            <a:bevelB w="13500" h="13500" prst="angle"/>
            <a:extrusionClr>
              <a:schemeClr val="bg1"/>
            </a:extrusionClr>
          </a:sp3d>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8" name="Line 2"/>
          <p:cNvSpPr>
            <a:spLocks noChangeShapeType="1"/>
          </p:cNvSpPr>
          <p:nvPr/>
        </p:nvSpPr>
        <p:spPr bwMode="auto">
          <a:xfrm>
            <a:off x="636588" y="582613"/>
            <a:ext cx="84963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3"/>
          <p:cNvSpPr>
            <a:spLocks noChangeShapeType="1"/>
          </p:cNvSpPr>
          <p:nvPr/>
        </p:nvSpPr>
        <p:spPr bwMode="auto">
          <a:xfrm>
            <a:off x="636588" y="582613"/>
            <a:ext cx="84963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Text Box 4"/>
          <p:cNvSpPr txBox="1">
            <a:spLocks noChangeArrowheads="1"/>
          </p:cNvSpPr>
          <p:nvPr/>
        </p:nvSpPr>
        <p:spPr bwMode="auto">
          <a:xfrm>
            <a:off x="142875" y="0"/>
            <a:ext cx="731161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gn="l" eaLnBrk="1" hangingPunct="1"/>
            <a:r>
              <a:rPr lang="en-US" sz="3200" b="1" dirty="0" smtClean="0">
                <a:latin typeface="Arial" pitchFamily="34" charset="0"/>
                <a:cs typeface="Arial" pitchFamily="34" charset="0"/>
              </a:rPr>
              <a:t>Early Christianity [or </a:t>
            </a:r>
            <a:r>
              <a:rPr lang="en-US" sz="3200" b="1" dirty="0" err="1" smtClean="0">
                <a:latin typeface="Arial" pitchFamily="34" charset="0"/>
                <a:cs typeface="Arial" pitchFamily="34" charset="0"/>
              </a:rPr>
              <a:t>Christianities</a:t>
            </a:r>
            <a:r>
              <a:rPr lang="en-US" sz="3200" b="1" dirty="0" smtClean="0">
                <a:latin typeface="Arial" pitchFamily="34" charset="0"/>
                <a:cs typeface="Arial" pitchFamily="34" charset="0"/>
              </a:rPr>
              <a:t>]?</a:t>
            </a:r>
            <a:endParaRPr lang="en-US" sz="3200" b="1" dirty="0">
              <a:latin typeface="Arial" pitchFamily="34" charset="0"/>
              <a:cs typeface="Arial" pitchFamily="34" charset="0"/>
            </a:endParaRPr>
          </a:p>
        </p:txBody>
      </p:sp>
    </p:spTree>
    <p:extLst>
      <p:ext uri="{BB962C8B-B14F-4D97-AF65-F5344CB8AC3E}">
        <p14:creationId xmlns:p14="http://schemas.microsoft.com/office/powerpoint/2010/main" val="257984814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upload.wikimedia.org/wikipedia/commons/thumb/4/48/WBauerLowRes.jpg/220px-WBauerLowRes.jpg">
            <a:hlinkClick r:id="rId3"/>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7631" t="2282" r="7629" b="26267"/>
          <a:stretch/>
        </p:blipFill>
        <p:spPr bwMode="auto">
          <a:xfrm>
            <a:off x="908049" y="4781550"/>
            <a:ext cx="1206501" cy="15906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http://arthuride.files.wordpress.com/2011/11/adolf-von-harnack.jpg">
            <a:hlinkClick r:id="rId6"/>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728" r="5104" b="18239"/>
          <a:stretch/>
        </p:blipFill>
        <p:spPr bwMode="auto">
          <a:xfrm>
            <a:off x="615948" y="2932113"/>
            <a:ext cx="1206501" cy="15684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0" name="Picture 2" descr="http://www.studion.uni-tuebingen.de/mediawiki/images/thumb/2/28/61526.jpg/300px-61526.jpg">
            <a:hlinkClick r:id="rId8"/>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7238" t="2011" r="33474" b="45608"/>
          <a:stretch/>
        </p:blipFill>
        <p:spPr bwMode="auto">
          <a:xfrm>
            <a:off x="365125" y="1071563"/>
            <a:ext cx="1225550" cy="15716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0486" name="Text Box 6"/>
          <p:cNvSpPr txBox="1">
            <a:spLocks noChangeArrowheads="1"/>
          </p:cNvSpPr>
          <p:nvPr/>
        </p:nvSpPr>
        <p:spPr bwMode="auto">
          <a:xfrm>
            <a:off x="1600200" y="928688"/>
            <a:ext cx="676275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gn="l" eaLnBrk="1" hangingPunct="1"/>
            <a:r>
              <a:rPr lang="en-US" b="1" dirty="0" smtClean="0">
                <a:latin typeface="Times New Roman" pitchFamily="18" charset="0"/>
              </a:rPr>
              <a:t>Ferdinand Christian </a:t>
            </a:r>
            <a:r>
              <a:rPr lang="en-US" b="1" dirty="0" err="1" smtClean="0">
                <a:latin typeface="Times New Roman" pitchFamily="18" charset="0"/>
              </a:rPr>
              <a:t>Baur</a:t>
            </a:r>
            <a:r>
              <a:rPr lang="en-US" b="1" dirty="0" smtClean="0">
                <a:latin typeface="Times New Roman" pitchFamily="18" charset="0"/>
              </a:rPr>
              <a:t> (1792–1860)</a:t>
            </a:r>
            <a:endParaRPr lang="en-US" b="1" dirty="0">
              <a:latin typeface="Times New Roman" pitchFamily="18" charset="0"/>
            </a:endParaRPr>
          </a:p>
          <a:p>
            <a:pPr algn="l" eaLnBrk="1" hangingPunct="1"/>
            <a:r>
              <a:rPr lang="en-US" dirty="0" smtClean="0">
                <a:latin typeface="Times New Roman" pitchFamily="18" charset="0"/>
              </a:rPr>
              <a:t>Christianity as found in the Bible and early church was really a synthesis of competing perspectives on Jesus and the gospel.</a:t>
            </a:r>
            <a:endParaRPr lang="en-US" sz="2400" dirty="0">
              <a:latin typeface="Times New Roman" pitchFamily="18" charset="0"/>
            </a:endParaRPr>
          </a:p>
        </p:txBody>
      </p:sp>
      <p:sp>
        <p:nvSpPr>
          <p:cNvPr id="20488" name="Text Box 8"/>
          <p:cNvSpPr txBox="1">
            <a:spLocks noChangeArrowheads="1"/>
          </p:cNvSpPr>
          <p:nvPr/>
        </p:nvSpPr>
        <p:spPr bwMode="auto">
          <a:xfrm>
            <a:off x="2143125" y="4672013"/>
            <a:ext cx="676275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gn="l" eaLnBrk="1" hangingPunct="1"/>
            <a:r>
              <a:rPr lang="en-US" b="1" dirty="0" smtClean="0">
                <a:latin typeface="Times New Roman" pitchFamily="18" charset="0"/>
              </a:rPr>
              <a:t>Walter Bauer (1877–1960)</a:t>
            </a:r>
          </a:p>
          <a:p>
            <a:pPr algn="l" eaLnBrk="1" hangingPunct="1"/>
            <a:r>
              <a:rPr lang="en-US" dirty="0" smtClean="0">
                <a:latin typeface="Times New Roman" pitchFamily="18" charset="0"/>
              </a:rPr>
              <a:t>So-called “Orthodoxy” did not precede “heresy,” but in many regions heresy was the original manifestation of Christianity!</a:t>
            </a:r>
            <a:endParaRPr lang="en-US" dirty="0">
              <a:latin typeface="Times New Roman" pitchFamily="18" charset="0"/>
            </a:endParaRPr>
          </a:p>
        </p:txBody>
      </p:sp>
      <p:sp>
        <p:nvSpPr>
          <p:cNvPr id="20489" name="Text Box 9"/>
          <p:cNvSpPr txBox="1">
            <a:spLocks noChangeArrowheads="1"/>
          </p:cNvSpPr>
          <p:nvPr/>
        </p:nvSpPr>
        <p:spPr bwMode="auto">
          <a:xfrm>
            <a:off x="1828800" y="2771775"/>
            <a:ext cx="676275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gn="l" eaLnBrk="1" hangingPunct="1"/>
            <a:r>
              <a:rPr lang="en-US" b="1" dirty="0" smtClean="0">
                <a:latin typeface="Times New Roman" pitchFamily="18" charset="0"/>
              </a:rPr>
              <a:t>Adolf von </a:t>
            </a:r>
            <a:r>
              <a:rPr lang="en-US" b="1" dirty="0" err="1" smtClean="0">
                <a:latin typeface="Times New Roman" pitchFamily="18" charset="0"/>
              </a:rPr>
              <a:t>Harnack</a:t>
            </a:r>
            <a:r>
              <a:rPr lang="en-US" b="1" dirty="0" smtClean="0">
                <a:latin typeface="Times New Roman" pitchFamily="18" charset="0"/>
              </a:rPr>
              <a:t> (1851–1930)</a:t>
            </a:r>
            <a:endParaRPr lang="en-US" b="1" dirty="0">
              <a:latin typeface="Times New Roman" pitchFamily="18" charset="0"/>
            </a:endParaRPr>
          </a:p>
          <a:p>
            <a:pPr algn="l" eaLnBrk="1" hangingPunct="1"/>
            <a:r>
              <a:rPr lang="en-US" dirty="0" smtClean="0">
                <a:latin typeface="Times New Roman" pitchFamily="18" charset="0"/>
              </a:rPr>
              <a:t>In the earliest church Christianity was “</a:t>
            </a:r>
            <a:r>
              <a:rPr lang="en-US" dirty="0" err="1" smtClean="0">
                <a:latin typeface="Times New Roman" pitchFamily="18" charset="0"/>
              </a:rPr>
              <a:t>hellenized</a:t>
            </a:r>
            <a:r>
              <a:rPr lang="en-US" dirty="0" smtClean="0">
                <a:latin typeface="Times New Roman" pitchFamily="18" charset="0"/>
              </a:rPr>
              <a:t>,” distorted by Greco-Roman philosophy, religion, and culture. </a:t>
            </a:r>
            <a:endParaRPr lang="en-US" sz="2400" dirty="0">
              <a:latin typeface="Times New Roman" pitchFamily="18" charset="0"/>
            </a:endParaRPr>
          </a:p>
        </p:txBody>
      </p:sp>
      <p:sp>
        <p:nvSpPr>
          <p:cNvPr id="11" name="Line 2"/>
          <p:cNvSpPr>
            <a:spLocks noChangeShapeType="1"/>
          </p:cNvSpPr>
          <p:nvPr/>
        </p:nvSpPr>
        <p:spPr bwMode="auto">
          <a:xfrm>
            <a:off x="636588" y="582613"/>
            <a:ext cx="84963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3"/>
          <p:cNvSpPr>
            <a:spLocks noChangeShapeType="1"/>
          </p:cNvSpPr>
          <p:nvPr/>
        </p:nvSpPr>
        <p:spPr bwMode="auto">
          <a:xfrm>
            <a:off x="636588" y="582613"/>
            <a:ext cx="84963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Text Box 4"/>
          <p:cNvSpPr txBox="1">
            <a:spLocks noChangeArrowheads="1"/>
          </p:cNvSpPr>
          <p:nvPr/>
        </p:nvSpPr>
        <p:spPr bwMode="auto">
          <a:xfrm>
            <a:off x="142875" y="0"/>
            <a:ext cx="731161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gn="l" eaLnBrk="1" hangingPunct="1"/>
            <a:r>
              <a:rPr lang="en-US" sz="3200" b="1" dirty="0" smtClean="0">
                <a:latin typeface="Arial" pitchFamily="34" charset="0"/>
                <a:cs typeface="Arial" pitchFamily="34" charset="0"/>
              </a:rPr>
              <a:t>Early Christianity [or </a:t>
            </a:r>
            <a:r>
              <a:rPr lang="en-US" sz="3200" b="1" dirty="0" err="1" smtClean="0">
                <a:latin typeface="Arial" pitchFamily="34" charset="0"/>
                <a:cs typeface="Arial" pitchFamily="34" charset="0"/>
              </a:rPr>
              <a:t>Christianities</a:t>
            </a:r>
            <a:r>
              <a:rPr lang="en-US" sz="3200" b="1" dirty="0" smtClean="0">
                <a:latin typeface="Arial" pitchFamily="34" charset="0"/>
                <a:cs typeface="Arial" pitchFamily="34" charset="0"/>
              </a:rPr>
              <a:t>]?</a:t>
            </a:r>
            <a:endParaRPr lang="en-US" sz="3200" b="1" dirty="0">
              <a:latin typeface="Arial" pitchFamily="34" charset="0"/>
              <a:cs typeface="Arial" pitchFamily="34" charset="0"/>
            </a:endParaRPr>
          </a:p>
        </p:txBody>
      </p:sp>
    </p:spTree>
    <p:extLst>
      <p:ext uri="{BB962C8B-B14F-4D97-AF65-F5344CB8AC3E}">
        <p14:creationId xmlns:p14="http://schemas.microsoft.com/office/powerpoint/2010/main" val="15198050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486"/>
                                        </p:tgtEl>
                                        <p:attrNameLst>
                                          <p:attrName>style.visibility</p:attrName>
                                        </p:attrNameLst>
                                      </p:cBhvr>
                                      <p:to>
                                        <p:strVal val="visible"/>
                                      </p:to>
                                    </p:set>
                                    <p:animEffect transition="in" filter="fade">
                                      <p:cBhvr>
                                        <p:cTn id="10" dur="500"/>
                                        <p:tgtEl>
                                          <p:spTgt spid="2048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fade">
                                      <p:cBhvr>
                                        <p:cTn id="15" dur="500"/>
                                        <p:tgtEl>
                                          <p:spTgt spid="205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489"/>
                                        </p:tgtEl>
                                        <p:attrNameLst>
                                          <p:attrName>style.visibility</p:attrName>
                                        </p:attrNameLst>
                                      </p:cBhvr>
                                      <p:to>
                                        <p:strVal val="visible"/>
                                      </p:to>
                                    </p:set>
                                    <p:animEffect transition="in" filter="fade">
                                      <p:cBhvr>
                                        <p:cTn id="18" dur="500"/>
                                        <p:tgtEl>
                                          <p:spTgt spid="2048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54"/>
                                        </p:tgtEl>
                                        <p:attrNameLst>
                                          <p:attrName>style.visibility</p:attrName>
                                        </p:attrNameLst>
                                      </p:cBhvr>
                                      <p:to>
                                        <p:strVal val="visible"/>
                                      </p:to>
                                    </p:set>
                                    <p:animEffect transition="in" filter="fade">
                                      <p:cBhvr>
                                        <p:cTn id="23" dur="500"/>
                                        <p:tgtEl>
                                          <p:spTgt spid="205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488"/>
                                        </p:tgtEl>
                                        <p:attrNameLst>
                                          <p:attrName>style.visibility</p:attrName>
                                        </p:attrNameLst>
                                      </p:cBhvr>
                                      <p:to>
                                        <p:strVal val="visible"/>
                                      </p:to>
                                    </p:set>
                                    <p:animEffect transition="in" filter="fade">
                                      <p:cBhvr>
                                        <p:cTn id="26" dur="500"/>
                                        <p:tgtEl>
                                          <p:spTgt spid="20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p:bldP spid="20488" grpId="0"/>
      <p:bldP spid="2048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ChangeArrowheads="1"/>
          </p:cNvSpPr>
          <p:nvPr/>
        </p:nvSpPr>
        <p:spPr bwMode="auto">
          <a:xfrm>
            <a:off x="2971800" y="685800"/>
            <a:ext cx="5486400" cy="5372100"/>
          </a:xfrm>
          <a:prstGeom prst="rect">
            <a:avLst/>
          </a:prstGeom>
          <a:solidFill>
            <a:schemeClr val="bg1">
              <a:alpha val="50195"/>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9" name="Text Box 4"/>
          <p:cNvSpPr txBox="1">
            <a:spLocks noChangeArrowheads="1"/>
          </p:cNvSpPr>
          <p:nvPr/>
        </p:nvSpPr>
        <p:spPr bwMode="auto">
          <a:xfrm>
            <a:off x="3000375" y="754063"/>
            <a:ext cx="5457825"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gn="l" eaLnBrk="1" hangingPunct="1"/>
            <a:r>
              <a:rPr lang="en-US" dirty="0">
                <a:latin typeface="Times New Roman" pitchFamily="18" charset="0"/>
              </a:rPr>
              <a:t>Christianity did not begin with a particular belief, dogma or creed; nor can one understand the heretical diversifications of early Christianity as aberrations from one original true and orthodox formulation of faith. Rather, Christianity started with a particular historical person, his works and words, his life and death: Jesus of Nazareth</a:t>
            </a:r>
            <a:r>
              <a:rPr lang="en-US" dirty="0" smtClean="0">
                <a:latin typeface="Times New Roman" pitchFamily="18" charset="0"/>
              </a:rPr>
              <a:t>.</a:t>
            </a:r>
            <a:endParaRPr lang="en-US" dirty="0">
              <a:latin typeface="Times New Roman" pitchFamily="18" charset="0"/>
            </a:endParaRPr>
          </a:p>
        </p:txBody>
      </p:sp>
      <p:sp>
        <p:nvSpPr>
          <p:cNvPr id="4100" name="Rectangle 5"/>
          <p:cNvSpPr>
            <a:spLocks noChangeArrowheads="1"/>
          </p:cNvSpPr>
          <p:nvPr/>
        </p:nvSpPr>
        <p:spPr bwMode="auto">
          <a:xfrm>
            <a:off x="685800" y="4000500"/>
            <a:ext cx="2130425" cy="20320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800" b="1" dirty="0">
                <a:latin typeface="Times New Roman" pitchFamily="18" charset="0"/>
              </a:rPr>
              <a:t>HELMUT KOESTER</a:t>
            </a:r>
          </a:p>
          <a:p>
            <a:r>
              <a:rPr lang="en-US" sz="1800" dirty="0" smtClean="0">
                <a:latin typeface="Times New Roman" pitchFamily="18" charset="0"/>
              </a:rPr>
              <a:t>Research Professor of Divinity and Ecclesiastical History, Harvard Divinity School</a:t>
            </a:r>
            <a:endParaRPr lang="en-US" sz="1800" dirty="0">
              <a:latin typeface="Times New Roman" pitchFamily="18" charset="0"/>
            </a:endParaRPr>
          </a:p>
        </p:txBody>
      </p:sp>
      <p:pic>
        <p:nvPicPr>
          <p:cNvPr id="4104" name="Picture 2" descr="http://t0.gstatic.com/images?q=tbn:ANd9GcT5K021QEF_pXA4jFDKjAC00lfSA1fJLbxQVhRmEfKgYw4ENpVm">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l="14005" r="14005"/>
          <a:stretch>
            <a:fillRect/>
          </a:stretch>
        </p:blipFill>
        <p:spPr bwMode="auto">
          <a:xfrm>
            <a:off x="693738" y="685800"/>
            <a:ext cx="2159000" cy="29987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 name="Line 2"/>
          <p:cNvSpPr>
            <a:spLocks noChangeShapeType="1"/>
          </p:cNvSpPr>
          <p:nvPr/>
        </p:nvSpPr>
        <p:spPr bwMode="auto">
          <a:xfrm>
            <a:off x="636588" y="582613"/>
            <a:ext cx="84963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3"/>
          <p:cNvSpPr>
            <a:spLocks noChangeShapeType="1"/>
          </p:cNvSpPr>
          <p:nvPr/>
        </p:nvSpPr>
        <p:spPr bwMode="auto">
          <a:xfrm>
            <a:off x="636588" y="582613"/>
            <a:ext cx="84963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Text Box 4"/>
          <p:cNvSpPr txBox="1">
            <a:spLocks noChangeArrowheads="1"/>
          </p:cNvSpPr>
          <p:nvPr/>
        </p:nvSpPr>
        <p:spPr bwMode="auto">
          <a:xfrm>
            <a:off x="142875" y="0"/>
            <a:ext cx="731161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gn="l" eaLnBrk="1" hangingPunct="1"/>
            <a:r>
              <a:rPr lang="en-US" sz="3200" b="1" dirty="0" smtClean="0">
                <a:latin typeface="Arial" pitchFamily="34" charset="0"/>
                <a:cs typeface="Arial" pitchFamily="34" charset="0"/>
              </a:rPr>
              <a:t>Early Christianity [or </a:t>
            </a:r>
            <a:r>
              <a:rPr lang="en-US" sz="3200" b="1" dirty="0" err="1" smtClean="0">
                <a:latin typeface="Arial" pitchFamily="34" charset="0"/>
                <a:cs typeface="Arial" pitchFamily="34" charset="0"/>
              </a:rPr>
              <a:t>Christianities</a:t>
            </a:r>
            <a:r>
              <a:rPr lang="en-US" sz="3200" b="1" dirty="0" smtClean="0">
                <a:latin typeface="Arial" pitchFamily="34" charset="0"/>
                <a:cs typeface="Arial" pitchFamily="34" charset="0"/>
              </a:rPr>
              <a:t>]?</a:t>
            </a:r>
            <a:endParaRPr lang="en-US" sz="3200" b="1" dirty="0">
              <a:latin typeface="Arial"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2971800" y="685800"/>
            <a:ext cx="5486400" cy="5372100"/>
          </a:xfrm>
          <a:prstGeom prst="rect">
            <a:avLst/>
          </a:prstGeom>
          <a:solidFill>
            <a:schemeClr val="bg1">
              <a:alpha val="50195"/>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3" name="Text Box 4"/>
          <p:cNvSpPr txBox="1">
            <a:spLocks noChangeArrowheads="1"/>
          </p:cNvSpPr>
          <p:nvPr/>
        </p:nvSpPr>
        <p:spPr bwMode="auto">
          <a:xfrm>
            <a:off x="3000375" y="754063"/>
            <a:ext cx="5457825" cy="526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gn="l" eaLnBrk="1" hangingPunct="1"/>
            <a:r>
              <a:rPr lang="en-US" dirty="0">
                <a:latin typeface="Times New Roman" pitchFamily="18" charset="0"/>
              </a:rPr>
              <a:t>Creed and faith, symbol and dogma are merely the expressions of response to this Jesus of history. . . . The diversifications of this response were caused, and still today are caused, by two factors: first, by the several different religious and cultural conditions and traditions of the people who became Christians; and, second, by the bewildering though challenging impact of Jesus’ own life, works, words, and death.</a:t>
            </a:r>
          </a:p>
        </p:txBody>
      </p:sp>
      <p:pic>
        <p:nvPicPr>
          <p:cNvPr id="5128" name="Picture 2" descr="http://t0.gstatic.com/images?q=tbn:ANd9GcT5K021QEF_pXA4jFDKjAC00lfSA1fJLbxQVhRmEfKgYw4ENpVm">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l="14005" r="14005"/>
          <a:stretch>
            <a:fillRect/>
          </a:stretch>
        </p:blipFill>
        <p:spPr bwMode="auto">
          <a:xfrm>
            <a:off x="693738" y="685800"/>
            <a:ext cx="2159000" cy="29987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5"/>
          <p:cNvSpPr>
            <a:spLocks noChangeArrowheads="1"/>
          </p:cNvSpPr>
          <p:nvPr/>
        </p:nvSpPr>
        <p:spPr bwMode="auto">
          <a:xfrm>
            <a:off x="685800" y="4000500"/>
            <a:ext cx="2130425" cy="20320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800" b="1" dirty="0">
                <a:latin typeface="Times New Roman" pitchFamily="18" charset="0"/>
              </a:rPr>
              <a:t>HELMUT KOESTER</a:t>
            </a:r>
          </a:p>
          <a:p>
            <a:r>
              <a:rPr lang="en-US" sz="1800" dirty="0" smtClean="0">
                <a:latin typeface="Times New Roman" pitchFamily="18" charset="0"/>
              </a:rPr>
              <a:t>Research Professor of Divinity and Ecclesiastical History, Harvard Divinity School</a:t>
            </a:r>
            <a:endParaRPr lang="en-US" sz="1800" dirty="0">
              <a:latin typeface="Times New Roman" pitchFamily="18" charset="0"/>
            </a:endParaRPr>
          </a:p>
        </p:txBody>
      </p:sp>
      <p:sp>
        <p:nvSpPr>
          <p:cNvPr id="16" name="Line 2"/>
          <p:cNvSpPr>
            <a:spLocks noChangeShapeType="1"/>
          </p:cNvSpPr>
          <p:nvPr/>
        </p:nvSpPr>
        <p:spPr bwMode="auto">
          <a:xfrm>
            <a:off x="636588" y="582613"/>
            <a:ext cx="84963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3"/>
          <p:cNvSpPr>
            <a:spLocks noChangeShapeType="1"/>
          </p:cNvSpPr>
          <p:nvPr/>
        </p:nvSpPr>
        <p:spPr bwMode="auto">
          <a:xfrm>
            <a:off x="636588" y="582613"/>
            <a:ext cx="84963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Text Box 4"/>
          <p:cNvSpPr txBox="1">
            <a:spLocks noChangeArrowheads="1"/>
          </p:cNvSpPr>
          <p:nvPr/>
        </p:nvSpPr>
        <p:spPr bwMode="auto">
          <a:xfrm>
            <a:off x="142875" y="0"/>
            <a:ext cx="731161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gn="l" eaLnBrk="1" hangingPunct="1"/>
            <a:r>
              <a:rPr lang="en-US" sz="3200" b="1" dirty="0" smtClean="0">
                <a:latin typeface="Arial" pitchFamily="34" charset="0"/>
                <a:cs typeface="Arial" pitchFamily="34" charset="0"/>
              </a:rPr>
              <a:t>Early Christianity [or </a:t>
            </a:r>
            <a:r>
              <a:rPr lang="en-US" sz="3200" b="1" dirty="0" err="1" smtClean="0">
                <a:latin typeface="Arial" pitchFamily="34" charset="0"/>
                <a:cs typeface="Arial" pitchFamily="34" charset="0"/>
              </a:rPr>
              <a:t>Christianities</a:t>
            </a:r>
            <a:r>
              <a:rPr lang="en-US" sz="3200" b="1" dirty="0" smtClean="0">
                <a:latin typeface="Arial" pitchFamily="34" charset="0"/>
                <a:cs typeface="Arial" pitchFamily="34" charset="0"/>
              </a:rPr>
              <a:t>]?</a:t>
            </a:r>
            <a:endParaRPr lang="en-US" sz="3200" b="1" dirty="0">
              <a:latin typeface="Arial"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Line 2"/>
          <p:cNvSpPr>
            <a:spLocks noChangeShapeType="1"/>
          </p:cNvSpPr>
          <p:nvPr/>
        </p:nvSpPr>
        <p:spPr bwMode="auto">
          <a:xfrm>
            <a:off x="636588" y="582613"/>
            <a:ext cx="84963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3"/>
          <p:cNvSpPr>
            <a:spLocks noChangeShapeType="1"/>
          </p:cNvSpPr>
          <p:nvPr/>
        </p:nvSpPr>
        <p:spPr bwMode="auto">
          <a:xfrm>
            <a:off x="636588" y="582613"/>
            <a:ext cx="84963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Text Box 4"/>
          <p:cNvSpPr txBox="1">
            <a:spLocks noChangeArrowheads="1"/>
          </p:cNvSpPr>
          <p:nvPr/>
        </p:nvSpPr>
        <p:spPr bwMode="auto">
          <a:xfrm>
            <a:off x="142875" y="0"/>
            <a:ext cx="731161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gn="l" eaLnBrk="1" hangingPunct="1"/>
            <a:r>
              <a:rPr lang="en-US" sz="3200" b="1" dirty="0" smtClean="0">
                <a:latin typeface="Arial" pitchFamily="34" charset="0"/>
                <a:cs typeface="Arial" pitchFamily="34" charset="0"/>
              </a:rPr>
              <a:t>Early Christianity [or </a:t>
            </a:r>
            <a:r>
              <a:rPr lang="en-US" sz="3200" b="1" dirty="0" err="1" smtClean="0">
                <a:latin typeface="Arial" pitchFamily="34" charset="0"/>
                <a:cs typeface="Arial" pitchFamily="34" charset="0"/>
              </a:rPr>
              <a:t>Christianities</a:t>
            </a:r>
            <a:r>
              <a:rPr lang="en-US" sz="3200" b="1" dirty="0" smtClean="0">
                <a:latin typeface="Arial" pitchFamily="34" charset="0"/>
                <a:cs typeface="Arial" pitchFamily="34" charset="0"/>
              </a:rPr>
              <a:t>]?</a:t>
            </a:r>
            <a:endParaRPr lang="en-US" sz="3200" b="1" dirty="0">
              <a:latin typeface="Arial" pitchFamily="34" charset="0"/>
              <a:cs typeface="Arial" pitchFamily="34" charset="0"/>
            </a:endParaRPr>
          </a:p>
        </p:txBody>
      </p:sp>
      <p:sp>
        <p:nvSpPr>
          <p:cNvPr id="8" name="Rectangle 7"/>
          <p:cNvSpPr/>
          <p:nvPr/>
        </p:nvSpPr>
        <p:spPr bwMode="auto">
          <a:xfrm>
            <a:off x="-38100" y="-4940300"/>
            <a:ext cx="1371600" cy="13119100"/>
          </a:xfrm>
          <a:prstGeom prst="rect">
            <a:avLst/>
          </a:prstGeom>
          <a:blipFill>
            <a:blip r:embed="rId3"/>
            <a:tile tx="0" ty="0" sx="100000" sy="100000" flip="none" algn="tl"/>
          </a:blipFill>
          <a:ln w="9525" cap="flat" cmpd="sng" algn="ctr">
            <a:noFill/>
            <a:prstDash val="solid"/>
            <a:round/>
            <a:headEnd type="none" w="med" len="med"/>
            <a:tailEnd type="none" w="med" len="med"/>
          </a:ln>
          <a:effectLst/>
          <a:scene3d>
            <a:camera prst="perspectiveFront" fov="4380000">
              <a:rot lat="17288905" lon="18352008" rev="3624099"/>
            </a:camera>
            <a:lightRig rig="legacyFlat1" dir="t"/>
          </a:scene3d>
          <a:sp3d extrusionH="63500" prstMaterial="legacyMatte">
            <a:bevelT w="13500" h="13500" prst="angle"/>
            <a:bevelB w="13500" h="13500" prst="angle"/>
            <a:extrusionClr>
              <a:schemeClr val="bg1"/>
            </a:extrusionClr>
          </a:sp3d>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28" name="Cloud Callout 27"/>
          <p:cNvSpPr/>
          <p:nvPr/>
        </p:nvSpPr>
        <p:spPr bwMode="auto">
          <a:xfrm rot="10800000" flipH="1">
            <a:off x="-1540956" y="-23021"/>
            <a:ext cx="3826956" cy="2154888"/>
          </a:xfrm>
          <a:prstGeom prst="cloudCallout">
            <a:avLst>
              <a:gd name="adj1" fmla="val -15972"/>
              <a:gd name="adj2" fmla="val 35732"/>
            </a:avLst>
          </a:prstGeom>
          <a:solidFill>
            <a:schemeClr val="bg1">
              <a:alpha val="61000"/>
            </a:schemeClr>
          </a:solidFill>
          <a:ln w="9525" cap="flat" cmpd="sng" algn="ctr">
            <a:noFill/>
            <a:prstDash val="solid"/>
            <a:round/>
            <a:headEnd type="none" w="med" len="med"/>
            <a:tailEnd type="none" w="med" len="med"/>
          </a:ln>
          <a:effectLst>
            <a:outerShdw dist="35921" dir="2700000" algn="ctr" rotWithShape="0">
              <a:schemeClr val="bg2"/>
            </a:outerShdw>
            <a:softEdge rad="317500"/>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p:txBody>
      </p:sp>
      <p:pic>
        <p:nvPicPr>
          <p:cNvPr id="26"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6200" y="117929"/>
            <a:ext cx="1231900" cy="1872990"/>
          </a:xfrm>
          <a:prstGeom prst="rect">
            <a:avLst/>
          </a:prstGeom>
          <a:ln>
            <a:noFill/>
          </a:ln>
          <a:effectLst>
            <a:softEdge rad="112500"/>
          </a:effectLst>
          <a:scene3d>
            <a:camera prst="orthographicFront">
              <a:rot lat="20267909" lon="1301097" rev="10546"/>
            </a:camera>
            <a:lightRig rig="threePt" dir="t">
              <a:rot lat="0" lon="0" rev="6000000"/>
            </a:lightRig>
          </a:scene3d>
          <a:sp3d prstMaterial="dkEdge"/>
          <a:extLst>
            <a:ext uri="{909E8E84-426E-40DD-AFC4-6F175D3DCCD1}">
              <a14:hiddenFill xmlns:a14="http://schemas.microsoft.com/office/drawing/2010/main">
                <a:solidFill>
                  <a:srgbClr val="FFFFFF"/>
                </a:solidFill>
              </a14:hiddenFill>
            </a:ext>
          </a:extLst>
        </p:spPr>
      </p:pic>
      <p:sp>
        <p:nvSpPr>
          <p:cNvPr id="33" name="Freeform 32"/>
          <p:cNvSpPr/>
          <p:nvPr/>
        </p:nvSpPr>
        <p:spPr>
          <a:xfrm>
            <a:off x="539902" y="1181100"/>
            <a:ext cx="993166" cy="887810"/>
          </a:xfrm>
          <a:custGeom>
            <a:avLst/>
            <a:gdLst>
              <a:gd name="connsiteX0" fmla="*/ 1272076 w 2558652"/>
              <a:gd name="connsiteY0" fmla="*/ 7645 h 2360947"/>
              <a:gd name="connsiteX1" fmla="*/ 1174421 w 2558652"/>
              <a:gd name="connsiteY1" fmla="*/ 664593 h 2360947"/>
              <a:gd name="connsiteX2" fmla="*/ 339920 w 2558652"/>
              <a:gd name="connsiteY2" fmla="*/ 886534 h 2360947"/>
              <a:gd name="connsiteX3" fmla="*/ 473085 w 2558652"/>
              <a:gd name="connsiteY3" fmla="*/ 371629 h 2360947"/>
              <a:gd name="connsiteX4" fmla="*/ 1076767 w 2558652"/>
              <a:gd name="connsiteY4" fmla="*/ 1001944 h 2360947"/>
              <a:gd name="connsiteX5" fmla="*/ 322165 w 2558652"/>
              <a:gd name="connsiteY5" fmla="*/ 1632259 h 2360947"/>
              <a:gd name="connsiteX6" fmla="*/ 55835 w 2558652"/>
              <a:gd name="connsiteY6" fmla="*/ 939800 h 2360947"/>
              <a:gd name="connsiteX7" fmla="*/ 1360852 w 2558652"/>
              <a:gd name="connsiteY7" fmla="*/ 859901 h 2360947"/>
              <a:gd name="connsiteX8" fmla="*/ 1929023 w 2558652"/>
              <a:gd name="connsiteY8" fmla="*/ 904290 h 2360947"/>
              <a:gd name="connsiteX9" fmla="*/ 1955656 w 2558652"/>
              <a:gd name="connsiteY9" fmla="*/ 1747668 h 2360947"/>
              <a:gd name="connsiteX10" fmla="*/ 1130033 w 2558652"/>
              <a:gd name="connsiteY10" fmla="*/ 2324717 h 2360947"/>
              <a:gd name="connsiteX11" fmla="*/ 1050134 w 2558652"/>
              <a:gd name="connsiteY11" fmla="*/ 1463583 h 2360947"/>
              <a:gd name="connsiteX12" fmla="*/ 428697 w 2558652"/>
              <a:gd name="connsiteY12" fmla="*/ 1330418 h 2360947"/>
              <a:gd name="connsiteX13" fmla="*/ 526351 w 2558652"/>
              <a:gd name="connsiteY13" fmla="*/ 1871956 h 2360947"/>
              <a:gd name="connsiteX14" fmla="*/ 1414118 w 2558652"/>
              <a:gd name="connsiteY14" fmla="*/ 1001944 h 2360947"/>
              <a:gd name="connsiteX15" fmla="*/ 1458507 w 2558652"/>
              <a:gd name="connsiteY15" fmla="*/ 469284 h 2360947"/>
              <a:gd name="connsiteX16" fmla="*/ 2523827 w 2558652"/>
              <a:gd name="connsiteY16" fmla="*/ 362752 h 2360947"/>
              <a:gd name="connsiteX17" fmla="*/ 2150965 w 2558652"/>
              <a:gd name="connsiteY17" fmla="*/ 1330418 h 2360947"/>
              <a:gd name="connsiteX18" fmla="*/ 695027 w 2558652"/>
              <a:gd name="connsiteY18" fmla="*/ 1721035 h 2360947"/>
              <a:gd name="connsiteX19" fmla="*/ 748293 w 2558652"/>
              <a:gd name="connsiteY19" fmla="*/ 2298084 h 2360947"/>
              <a:gd name="connsiteX20" fmla="*/ 1209932 w 2558652"/>
              <a:gd name="connsiteY20" fmla="*/ 2191552 h 2360947"/>
              <a:gd name="connsiteX21" fmla="*/ 1351975 w 2558652"/>
              <a:gd name="connsiteY21" fmla="*/ 930923 h 2360947"/>
              <a:gd name="connsiteX22" fmla="*/ 2284130 w 2558652"/>
              <a:gd name="connsiteY22" fmla="*/ 1898589 h 2360947"/>
              <a:gd name="connsiteX23" fmla="*/ 1653815 w 2558652"/>
              <a:gd name="connsiteY23" fmla="*/ 2076142 h 2360947"/>
              <a:gd name="connsiteX24" fmla="*/ 952480 w 2558652"/>
              <a:gd name="connsiteY24" fmla="*/ 1596748 h 2360947"/>
              <a:gd name="connsiteX25" fmla="*/ 402064 w 2558652"/>
              <a:gd name="connsiteY25" fmla="*/ 1152864 h 2360947"/>
              <a:gd name="connsiteX26" fmla="*/ 1272076 w 2558652"/>
              <a:gd name="connsiteY26" fmla="*/ 7645 h 236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558652" h="2360947">
                <a:moveTo>
                  <a:pt x="1272076" y="7645"/>
                </a:moveTo>
                <a:cubicBezTo>
                  <a:pt x="1400802" y="-73734"/>
                  <a:pt x="1329780" y="518112"/>
                  <a:pt x="1174421" y="664593"/>
                </a:cubicBezTo>
                <a:cubicBezTo>
                  <a:pt x="1019062" y="811074"/>
                  <a:pt x="456809" y="935361"/>
                  <a:pt x="339920" y="886534"/>
                </a:cubicBezTo>
                <a:cubicBezTo>
                  <a:pt x="223031" y="837707"/>
                  <a:pt x="350277" y="352394"/>
                  <a:pt x="473085" y="371629"/>
                </a:cubicBezTo>
                <a:cubicBezTo>
                  <a:pt x="595893" y="390864"/>
                  <a:pt x="1101920" y="791839"/>
                  <a:pt x="1076767" y="1001944"/>
                </a:cubicBezTo>
                <a:cubicBezTo>
                  <a:pt x="1051614" y="1212049"/>
                  <a:pt x="492320" y="1642616"/>
                  <a:pt x="322165" y="1632259"/>
                </a:cubicBezTo>
                <a:cubicBezTo>
                  <a:pt x="152010" y="1621902"/>
                  <a:pt x="-117279" y="1068526"/>
                  <a:pt x="55835" y="939800"/>
                </a:cubicBezTo>
                <a:cubicBezTo>
                  <a:pt x="228949" y="811074"/>
                  <a:pt x="1048654" y="865819"/>
                  <a:pt x="1360852" y="859901"/>
                </a:cubicBezTo>
                <a:cubicBezTo>
                  <a:pt x="1673050" y="853983"/>
                  <a:pt x="1829889" y="756329"/>
                  <a:pt x="1929023" y="904290"/>
                </a:cubicBezTo>
                <a:cubicBezTo>
                  <a:pt x="2028157" y="1052251"/>
                  <a:pt x="2088821" y="1510930"/>
                  <a:pt x="1955656" y="1747668"/>
                </a:cubicBezTo>
                <a:cubicBezTo>
                  <a:pt x="1822491" y="1984406"/>
                  <a:pt x="1280953" y="2372065"/>
                  <a:pt x="1130033" y="2324717"/>
                </a:cubicBezTo>
                <a:cubicBezTo>
                  <a:pt x="979113" y="2277370"/>
                  <a:pt x="1167023" y="1629300"/>
                  <a:pt x="1050134" y="1463583"/>
                </a:cubicBezTo>
                <a:cubicBezTo>
                  <a:pt x="933245" y="1297867"/>
                  <a:pt x="515994" y="1262356"/>
                  <a:pt x="428697" y="1330418"/>
                </a:cubicBezTo>
                <a:cubicBezTo>
                  <a:pt x="341400" y="1398480"/>
                  <a:pt x="362114" y="1926702"/>
                  <a:pt x="526351" y="1871956"/>
                </a:cubicBezTo>
                <a:cubicBezTo>
                  <a:pt x="690588" y="1817210"/>
                  <a:pt x="1258759" y="1235723"/>
                  <a:pt x="1414118" y="1001944"/>
                </a:cubicBezTo>
                <a:cubicBezTo>
                  <a:pt x="1569477" y="768165"/>
                  <a:pt x="1273556" y="575816"/>
                  <a:pt x="1458507" y="469284"/>
                </a:cubicBezTo>
                <a:cubicBezTo>
                  <a:pt x="1643458" y="362752"/>
                  <a:pt x="2408417" y="219230"/>
                  <a:pt x="2523827" y="362752"/>
                </a:cubicBezTo>
                <a:cubicBezTo>
                  <a:pt x="2639237" y="506274"/>
                  <a:pt x="2455765" y="1104038"/>
                  <a:pt x="2150965" y="1330418"/>
                </a:cubicBezTo>
                <a:cubicBezTo>
                  <a:pt x="1846165" y="1556798"/>
                  <a:pt x="928806" y="1559757"/>
                  <a:pt x="695027" y="1721035"/>
                </a:cubicBezTo>
                <a:cubicBezTo>
                  <a:pt x="461248" y="1882313"/>
                  <a:pt x="662475" y="2219664"/>
                  <a:pt x="748293" y="2298084"/>
                </a:cubicBezTo>
                <a:cubicBezTo>
                  <a:pt x="834111" y="2376504"/>
                  <a:pt x="1109318" y="2419412"/>
                  <a:pt x="1209932" y="2191552"/>
                </a:cubicBezTo>
                <a:cubicBezTo>
                  <a:pt x="1310546" y="1963692"/>
                  <a:pt x="1172942" y="979750"/>
                  <a:pt x="1351975" y="930923"/>
                </a:cubicBezTo>
                <a:cubicBezTo>
                  <a:pt x="1531008" y="882096"/>
                  <a:pt x="2233823" y="1707719"/>
                  <a:pt x="2284130" y="1898589"/>
                </a:cubicBezTo>
                <a:cubicBezTo>
                  <a:pt x="2334437" y="2089459"/>
                  <a:pt x="1875757" y="2126449"/>
                  <a:pt x="1653815" y="2076142"/>
                </a:cubicBezTo>
                <a:cubicBezTo>
                  <a:pt x="1431873" y="2025835"/>
                  <a:pt x="1161105" y="1750628"/>
                  <a:pt x="952480" y="1596748"/>
                </a:cubicBezTo>
                <a:cubicBezTo>
                  <a:pt x="743855" y="1442868"/>
                  <a:pt x="348798" y="1413276"/>
                  <a:pt x="402064" y="1152864"/>
                </a:cubicBezTo>
                <a:cubicBezTo>
                  <a:pt x="455330" y="892452"/>
                  <a:pt x="1143350" y="89024"/>
                  <a:pt x="1272076" y="7645"/>
                </a:cubicBezTo>
                <a:close/>
              </a:path>
            </a:pathLst>
          </a:custGeom>
          <a:noFill/>
          <a:ln w="57150">
            <a:solidFill>
              <a:srgbClr val="99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rot="3600000">
            <a:off x="912994" y="1486146"/>
            <a:ext cx="726980" cy="777190"/>
          </a:xfrm>
          <a:custGeom>
            <a:avLst/>
            <a:gdLst>
              <a:gd name="connsiteX0" fmla="*/ 377818 w 2815660"/>
              <a:gd name="connsiteY0" fmla="*/ 2204 h 1903793"/>
              <a:gd name="connsiteX1" fmla="*/ 2801422 w 2815660"/>
              <a:gd name="connsiteY1" fmla="*/ 241901 h 1903793"/>
              <a:gd name="connsiteX2" fmla="*/ 1318851 w 2815660"/>
              <a:gd name="connsiteY2" fmla="*/ 1395998 h 1903793"/>
              <a:gd name="connsiteX3" fmla="*/ 49345 w 2815660"/>
              <a:gd name="connsiteY3" fmla="*/ 969870 h 1903793"/>
              <a:gd name="connsiteX4" fmla="*/ 351185 w 2815660"/>
              <a:gd name="connsiteY4" fmla="*/ 366188 h 1903793"/>
              <a:gd name="connsiteX5" fmla="*/ 1212319 w 2815660"/>
              <a:gd name="connsiteY5" fmla="*/ 650274 h 1903793"/>
              <a:gd name="connsiteX6" fmla="*/ 351185 w 2815660"/>
              <a:gd name="connsiteY6" fmla="*/ 1085280 h 1903793"/>
              <a:gd name="connsiteX7" fmla="*/ 963745 w 2815660"/>
              <a:gd name="connsiteY7" fmla="*/ 1902025 h 1903793"/>
              <a:gd name="connsiteX8" fmla="*/ 1727224 w 2815660"/>
              <a:gd name="connsiteY8" fmla="*/ 845583 h 1903793"/>
              <a:gd name="connsiteX9" fmla="*/ 1567426 w 2815660"/>
              <a:gd name="connsiteY9" fmla="*/ 259656 h 1903793"/>
              <a:gd name="connsiteX10" fmla="*/ 2206618 w 2815660"/>
              <a:gd name="connsiteY10" fmla="*/ 375066 h 1903793"/>
              <a:gd name="connsiteX11" fmla="*/ 1230075 w 2815660"/>
              <a:gd name="connsiteY11" fmla="*/ 1040891 h 1903793"/>
              <a:gd name="connsiteX12" fmla="*/ 653026 w 2815660"/>
              <a:gd name="connsiteY12" fmla="*/ 1200689 h 1903793"/>
              <a:gd name="connsiteX13" fmla="*/ 777313 w 2815660"/>
              <a:gd name="connsiteY13" fmla="*/ 1697839 h 1903793"/>
              <a:gd name="connsiteX14" fmla="*/ 1682836 w 2815660"/>
              <a:gd name="connsiteY14" fmla="*/ 1653451 h 1903793"/>
              <a:gd name="connsiteX15" fmla="*/ 2535092 w 2815660"/>
              <a:gd name="connsiteY15" fmla="*/ 1680084 h 1903793"/>
              <a:gd name="connsiteX16" fmla="*/ 2561725 w 2815660"/>
              <a:gd name="connsiteY16" fmla="*/ 650274 h 1903793"/>
              <a:gd name="connsiteX17" fmla="*/ 1105787 w 2815660"/>
              <a:gd name="connsiteY17" fmla="*/ 304045 h 1903793"/>
              <a:gd name="connsiteX18" fmla="*/ 377818 w 2815660"/>
              <a:gd name="connsiteY18" fmla="*/ 2204 h 1903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15660" h="1903793">
                <a:moveTo>
                  <a:pt x="377818" y="2204"/>
                </a:moveTo>
                <a:cubicBezTo>
                  <a:pt x="660424" y="-8153"/>
                  <a:pt x="2644583" y="9602"/>
                  <a:pt x="2801422" y="241901"/>
                </a:cubicBezTo>
                <a:cubicBezTo>
                  <a:pt x="2958261" y="474200"/>
                  <a:pt x="1777530" y="1274670"/>
                  <a:pt x="1318851" y="1395998"/>
                </a:cubicBezTo>
                <a:cubicBezTo>
                  <a:pt x="860172" y="1517326"/>
                  <a:pt x="210623" y="1141505"/>
                  <a:pt x="49345" y="969870"/>
                </a:cubicBezTo>
                <a:cubicBezTo>
                  <a:pt x="-111933" y="798235"/>
                  <a:pt x="157356" y="419454"/>
                  <a:pt x="351185" y="366188"/>
                </a:cubicBezTo>
                <a:cubicBezTo>
                  <a:pt x="545014" y="312922"/>
                  <a:pt x="1212319" y="530425"/>
                  <a:pt x="1212319" y="650274"/>
                </a:cubicBezTo>
                <a:cubicBezTo>
                  <a:pt x="1212319" y="770123"/>
                  <a:pt x="392614" y="876655"/>
                  <a:pt x="351185" y="1085280"/>
                </a:cubicBezTo>
                <a:cubicBezTo>
                  <a:pt x="309756" y="1293905"/>
                  <a:pt x="734405" y="1941975"/>
                  <a:pt x="963745" y="1902025"/>
                </a:cubicBezTo>
                <a:cubicBezTo>
                  <a:pt x="1193085" y="1862076"/>
                  <a:pt x="1626611" y="1119311"/>
                  <a:pt x="1727224" y="845583"/>
                </a:cubicBezTo>
                <a:cubicBezTo>
                  <a:pt x="1827838" y="571855"/>
                  <a:pt x="1487527" y="338076"/>
                  <a:pt x="1567426" y="259656"/>
                </a:cubicBezTo>
                <a:cubicBezTo>
                  <a:pt x="1647325" y="181237"/>
                  <a:pt x="2262843" y="244860"/>
                  <a:pt x="2206618" y="375066"/>
                </a:cubicBezTo>
                <a:cubicBezTo>
                  <a:pt x="2150393" y="505272"/>
                  <a:pt x="1489007" y="903287"/>
                  <a:pt x="1230075" y="1040891"/>
                </a:cubicBezTo>
                <a:cubicBezTo>
                  <a:pt x="971143" y="1178495"/>
                  <a:pt x="728486" y="1091198"/>
                  <a:pt x="653026" y="1200689"/>
                </a:cubicBezTo>
                <a:cubicBezTo>
                  <a:pt x="577566" y="1310180"/>
                  <a:pt x="605678" y="1622379"/>
                  <a:pt x="777313" y="1697839"/>
                </a:cubicBezTo>
                <a:cubicBezTo>
                  <a:pt x="948948" y="1773299"/>
                  <a:pt x="1389873" y="1656410"/>
                  <a:pt x="1682836" y="1653451"/>
                </a:cubicBezTo>
                <a:cubicBezTo>
                  <a:pt x="1975799" y="1650492"/>
                  <a:pt x="2388611" y="1847280"/>
                  <a:pt x="2535092" y="1680084"/>
                </a:cubicBezTo>
                <a:cubicBezTo>
                  <a:pt x="2681574" y="1512888"/>
                  <a:pt x="2799943" y="879614"/>
                  <a:pt x="2561725" y="650274"/>
                </a:cubicBezTo>
                <a:cubicBezTo>
                  <a:pt x="2323508" y="420934"/>
                  <a:pt x="1471251" y="413536"/>
                  <a:pt x="1105787" y="304045"/>
                </a:cubicBezTo>
                <a:cubicBezTo>
                  <a:pt x="740323" y="194554"/>
                  <a:pt x="95212" y="12561"/>
                  <a:pt x="377818" y="2204"/>
                </a:cubicBezTo>
                <a:close/>
              </a:path>
            </a:pathLst>
          </a:custGeom>
          <a:noFill/>
          <a:ln w="57150">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539493" y="1609443"/>
            <a:ext cx="1149452" cy="752926"/>
          </a:xfrm>
          <a:custGeom>
            <a:avLst/>
            <a:gdLst>
              <a:gd name="connsiteX0" fmla="*/ 377818 w 2815660"/>
              <a:gd name="connsiteY0" fmla="*/ 2204 h 1903793"/>
              <a:gd name="connsiteX1" fmla="*/ 2801422 w 2815660"/>
              <a:gd name="connsiteY1" fmla="*/ 241901 h 1903793"/>
              <a:gd name="connsiteX2" fmla="*/ 1318851 w 2815660"/>
              <a:gd name="connsiteY2" fmla="*/ 1395998 h 1903793"/>
              <a:gd name="connsiteX3" fmla="*/ 49345 w 2815660"/>
              <a:gd name="connsiteY3" fmla="*/ 969870 h 1903793"/>
              <a:gd name="connsiteX4" fmla="*/ 351185 w 2815660"/>
              <a:gd name="connsiteY4" fmla="*/ 366188 h 1903793"/>
              <a:gd name="connsiteX5" fmla="*/ 1212319 w 2815660"/>
              <a:gd name="connsiteY5" fmla="*/ 650274 h 1903793"/>
              <a:gd name="connsiteX6" fmla="*/ 351185 w 2815660"/>
              <a:gd name="connsiteY6" fmla="*/ 1085280 h 1903793"/>
              <a:gd name="connsiteX7" fmla="*/ 963745 w 2815660"/>
              <a:gd name="connsiteY7" fmla="*/ 1902025 h 1903793"/>
              <a:gd name="connsiteX8" fmla="*/ 1727224 w 2815660"/>
              <a:gd name="connsiteY8" fmla="*/ 845583 h 1903793"/>
              <a:gd name="connsiteX9" fmla="*/ 1567426 w 2815660"/>
              <a:gd name="connsiteY9" fmla="*/ 259656 h 1903793"/>
              <a:gd name="connsiteX10" fmla="*/ 2206618 w 2815660"/>
              <a:gd name="connsiteY10" fmla="*/ 375066 h 1903793"/>
              <a:gd name="connsiteX11" fmla="*/ 1230075 w 2815660"/>
              <a:gd name="connsiteY11" fmla="*/ 1040891 h 1903793"/>
              <a:gd name="connsiteX12" fmla="*/ 653026 w 2815660"/>
              <a:gd name="connsiteY12" fmla="*/ 1200689 h 1903793"/>
              <a:gd name="connsiteX13" fmla="*/ 777313 w 2815660"/>
              <a:gd name="connsiteY13" fmla="*/ 1697839 h 1903793"/>
              <a:gd name="connsiteX14" fmla="*/ 1682836 w 2815660"/>
              <a:gd name="connsiteY14" fmla="*/ 1653451 h 1903793"/>
              <a:gd name="connsiteX15" fmla="*/ 2535092 w 2815660"/>
              <a:gd name="connsiteY15" fmla="*/ 1680084 h 1903793"/>
              <a:gd name="connsiteX16" fmla="*/ 2561725 w 2815660"/>
              <a:gd name="connsiteY16" fmla="*/ 650274 h 1903793"/>
              <a:gd name="connsiteX17" fmla="*/ 1105787 w 2815660"/>
              <a:gd name="connsiteY17" fmla="*/ 304045 h 1903793"/>
              <a:gd name="connsiteX18" fmla="*/ 377818 w 2815660"/>
              <a:gd name="connsiteY18" fmla="*/ 2204 h 1903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15660" h="1903793">
                <a:moveTo>
                  <a:pt x="377818" y="2204"/>
                </a:moveTo>
                <a:cubicBezTo>
                  <a:pt x="660424" y="-8153"/>
                  <a:pt x="2644583" y="9602"/>
                  <a:pt x="2801422" y="241901"/>
                </a:cubicBezTo>
                <a:cubicBezTo>
                  <a:pt x="2958261" y="474200"/>
                  <a:pt x="1777530" y="1274670"/>
                  <a:pt x="1318851" y="1395998"/>
                </a:cubicBezTo>
                <a:cubicBezTo>
                  <a:pt x="860172" y="1517326"/>
                  <a:pt x="210623" y="1141505"/>
                  <a:pt x="49345" y="969870"/>
                </a:cubicBezTo>
                <a:cubicBezTo>
                  <a:pt x="-111933" y="798235"/>
                  <a:pt x="157356" y="419454"/>
                  <a:pt x="351185" y="366188"/>
                </a:cubicBezTo>
                <a:cubicBezTo>
                  <a:pt x="545014" y="312922"/>
                  <a:pt x="1212319" y="530425"/>
                  <a:pt x="1212319" y="650274"/>
                </a:cubicBezTo>
                <a:cubicBezTo>
                  <a:pt x="1212319" y="770123"/>
                  <a:pt x="392614" y="876655"/>
                  <a:pt x="351185" y="1085280"/>
                </a:cubicBezTo>
                <a:cubicBezTo>
                  <a:pt x="309756" y="1293905"/>
                  <a:pt x="734405" y="1941975"/>
                  <a:pt x="963745" y="1902025"/>
                </a:cubicBezTo>
                <a:cubicBezTo>
                  <a:pt x="1193085" y="1862076"/>
                  <a:pt x="1626611" y="1119311"/>
                  <a:pt x="1727224" y="845583"/>
                </a:cubicBezTo>
                <a:cubicBezTo>
                  <a:pt x="1827838" y="571855"/>
                  <a:pt x="1487527" y="338076"/>
                  <a:pt x="1567426" y="259656"/>
                </a:cubicBezTo>
                <a:cubicBezTo>
                  <a:pt x="1647325" y="181237"/>
                  <a:pt x="2262843" y="244860"/>
                  <a:pt x="2206618" y="375066"/>
                </a:cubicBezTo>
                <a:cubicBezTo>
                  <a:pt x="2150393" y="505272"/>
                  <a:pt x="1489007" y="903287"/>
                  <a:pt x="1230075" y="1040891"/>
                </a:cubicBezTo>
                <a:cubicBezTo>
                  <a:pt x="971143" y="1178495"/>
                  <a:pt x="728486" y="1091198"/>
                  <a:pt x="653026" y="1200689"/>
                </a:cubicBezTo>
                <a:cubicBezTo>
                  <a:pt x="577566" y="1310180"/>
                  <a:pt x="605678" y="1622379"/>
                  <a:pt x="777313" y="1697839"/>
                </a:cubicBezTo>
                <a:cubicBezTo>
                  <a:pt x="948948" y="1773299"/>
                  <a:pt x="1389873" y="1656410"/>
                  <a:pt x="1682836" y="1653451"/>
                </a:cubicBezTo>
                <a:cubicBezTo>
                  <a:pt x="1975799" y="1650492"/>
                  <a:pt x="2388611" y="1847280"/>
                  <a:pt x="2535092" y="1680084"/>
                </a:cubicBezTo>
                <a:cubicBezTo>
                  <a:pt x="2681574" y="1512888"/>
                  <a:pt x="2799943" y="879614"/>
                  <a:pt x="2561725" y="650274"/>
                </a:cubicBezTo>
                <a:cubicBezTo>
                  <a:pt x="2323508" y="420934"/>
                  <a:pt x="1471251" y="413536"/>
                  <a:pt x="1105787" y="304045"/>
                </a:cubicBezTo>
                <a:cubicBezTo>
                  <a:pt x="740323" y="194554"/>
                  <a:pt x="95212" y="12561"/>
                  <a:pt x="377818" y="2204"/>
                </a:cubicBezTo>
                <a:close/>
              </a:path>
            </a:pathLst>
          </a:custGeom>
          <a:noFill/>
          <a:ln w="57150">
            <a:solidFill>
              <a:srgbClr val="008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5300000">
            <a:off x="406749" y="1466766"/>
            <a:ext cx="814868" cy="777194"/>
          </a:xfrm>
          <a:custGeom>
            <a:avLst/>
            <a:gdLst>
              <a:gd name="connsiteX0" fmla="*/ 377818 w 2815660"/>
              <a:gd name="connsiteY0" fmla="*/ 2204 h 1903793"/>
              <a:gd name="connsiteX1" fmla="*/ 2801422 w 2815660"/>
              <a:gd name="connsiteY1" fmla="*/ 241901 h 1903793"/>
              <a:gd name="connsiteX2" fmla="*/ 1318851 w 2815660"/>
              <a:gd name="connsiteY2" fmla="*/ 1395998 h 1903793"/>
              <a:gd name="connsiteX3" fmla="*/ 49345 w 2815660"/>
              <a:gd name="connsiteY3" fmla="*/ 969870 h 1903793"/>
              <a:gd name="connsiteX4" fmla="*/ 351185 w 2815660"/>
              <a:gd name="connsiteY4" fmla="*/ 366188 h 1903793"/>
              <a:gd name="connsiteX5" fmla="*/ 1212319 w 2815660"/>
              <a:gd name="connsiteY5" fmla="*/ 650274 h 1903793"/>
              <a:gd name="connsiteX6" fmla="*/ 351185 w 2815660"/>
              <a:gd name="connsiteY6" fmla="*/ 1085280 h 1903793"/>
              <a:gd name="connsiteX7" fmla="*/ 963745 w 2815660"/>
              <a:gd name="connsiteY7" fmla="*/ 1902025 h 1903793"/>
              <a:gd name="connsiteX8" fmla="*/ 1727224 w 2815660"/>
              <a:gd name="connsiteY8" fmla="*/ 845583 h 1903793"/>
              <a:gd name="connsiteX9" fmla="*/ 1567426 w 2815660"/>
              <a:gd name="connsiteY9" fmla="*/ 259656 h 1903793"/>
              <a:gd name="connsiteX10" fmla="*/ 2206618 w 2815660"/>
              <a:gd name="connsiteY10" fmla="*/ 375066 h 1903793"/>
              <a:gd name="connsiteX11" fmla="*/ 1230075 w 2815660"/>
              <a:gd name="connsiteY11" fmla="*/ 1040891 h 1903793"/>
              <a:gd name="connsiteX12" fmla="*/ 653026 w 2815660"/>
              <a:gd name="connsiteY12" fmla="*/ 1200689 h 1903793"/>
              <a:gd name="connsiteX13" fmla="*/ 777313 w 2815660"/>
              <a:gd name="connsiteY13" fmla="*/ 1697839 h 1903793"/>
              <a:gd name="connsiteX14" fmla="*/ 1682836 w 2815660"/>
              <a:gd name="connsiteY14" fmla="*/ 1653451 h 1903793"/>
              <a:gd name="connsiteX15" fmla="*/ 2535092 w 2815660"/>
              <a:gd name="connsiteY15" fmla="*/ 1680084 h 1903793"/>
              <a:gd name="connsiteX16" fmla="*/ 2561725 w 2815660"/>
              <a:gd name="connsiteY16" fmla="*/ 650274 h 1903793"/>
              <a:gd name="connsiteX17" fmla="*/ 1105787 w 2815660"/>
              <a:gd name="connsiteY17" fmla="*/ 304045 h 1903793"/>
              <a:gd name="connsiteX18" fmla="*/ 377818 w 2815660"/>
              <a:gd name="connsiteY18" fmla="*/ 2204 h 1903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15660" h="1903793">
                <a:moveTo>
                  <a:pt x="377818" y="2204"/>
                </a:moveTo>
                <a:cubicBezTo>
                  <a:pt x="660424" y="-8153"/>
                  <a:pt x="2644583" y="9602"/>
                  <a:pt x="2801422" y="241901"/>
                </a:cubicBezTo>
                <a:cubicBezTo>
                  <a:pt x="2958261" y="474200"/>
                  <a:pt x="1777530" y="1274670"/>
                  <a:pt x="1318851" y="1395998"/>
                </a:cubicBezTo>
                <a:cubicBezTo>
                  <a:pt x="860172" y="1517326"/>
                  <a:pt x="210623" y="1141505"/>
                  <a:pt x="49345" y="969870"/>
                </a:cubicBezTo>
                <a:cubicBezTo>
                  <a:pt x="-111933" y="798235"/>
                  <a:pt x="157356" y="419454"/>
                  <a:pt x="351185" y="366188"/>
                </a:cubicBezTo>
                <a:cubicBezTo>
                  <a:pt x="545014" y="312922"/>
                  <a:pt x="1212319" y="530425"/>
                  <a:pt x="1212319" y="650274"/>
                </a:cubicBezTo>
                <a:cubicBezTo>
                  <a:pt x="1212319" y="770123"/>
                  <a:pt x="392614" y="876655"/>
                  <a:pt x="351185" y="1085280"/>
                </a:cubicBezTo>
                <a:cubicBezTo>
                  <a:pt x="309756" y="1293905"/>
                  <a:pt x="734405" y="1941975"/>
                  <a:pt x="963745" y="1902025"/>
                </a:cubicBezTo>
                <a:cubicBezTo>
                  <a:pt x="1193085" y="1862076"/>
                  <a:pt x="1626611" y="1119311"/>
                  <a:pt x="1727224" y="845583"/>
                </a:cubicBezTo>
                <a:cubicBezTo>
                  <a:pt x="1827838" y="571855"/>
                  <a:pt x="1487527" y="338076"/>
                  <a:pt x="1567426" y="259656"/>
                </a:cubicBezTo>
                <a:cubicBezTo>
                  <a:pt x="1647325" y="181237"/>
                  <a:pt x="2262843" y="244860"/>
                  <a:pt x="2206618" y="375066"/>
                </a:cubicBezTo>
                <a:cubicBezTo>
                  <a:pt x="2150393" y="505272"/>
                  <a:pt x="1489007" y="903287"/>
                  <a:pt x="1230075" y="1040891"/>
                </a:cubicBezTo>
                <a:cubicBezTo>
                  <a:pt x="971143" y="1178495"/>
                  <a:pt x="728486" y="1091198"/>
                  <a:pt x="653026" y="1200689"/>
                </a:cubicBezTo>
                <a:cubicBezTo>
                  <a:pt x="577566" y="1310180"/>
                  <a:pt x="605678" y="1622379"/>
                  <a:pt x="777313" y="1697839"/>
                </a:cubicBezTo>
                <a:cubicBezTo>
                  <a:pt x="948948" y="1773299"/>
                  <a:pt x="1389873" y="1656410"/>
                  <a:pt x="1682836" y="1653451"/>
                </a:cubicBezTo>
                <a:cubicBezTo>
                  <a:pt x="1975799" y="1650492"/>
                  <a:pt x="2388611" y="1847280"/>
                  <a:pt x="2535092" y="1680084"/>
                </a:cubicBezTo>
                <a:cubicBezTo>
                  <a:pt x="2681574" y="1512888"/>
                  <a:pt x="2799943" y="879614"/>
                  <a:pt x="2561725" y="650274"/>
                </a:cubicBezTo>
                <a:cubicBezTo>
                  <a:pt x="2323508" y="420934"/>
                  <a:pt x="1471251" y="413536"/>
                  <a:pt x="1105787" y="304045"/>
                </a:cubicBezTo>
                <a:cubicBezTo>
                  <a:pt x="740323" y="194554"/>
                  <a:pt x="95212" y="12561"/>
                  <a:pt x="377818" y="2204"/>
                </a:cubicBezTo>
                <a:close/>
              </a:path>
            </a:pathLst>
          </a:custGeom>
          <a:noFill/>
          <a:ln w="57150">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1143001" y="1911114"/>
            <a:ext cx="8229598" cy="4946886"/>
            <a:chOff x="1143001" y="1911114"/>
            <a:chExt cx="8229598" cy="4946886"/>
          </a:xfrm>
        </p:grpSpPr>
        <p:sp>
          <p:nvSpPr>
            <p:cNvPr id="39" name="Freeform 38"/>
            <p:cNvSpPr/>
            <p:nvPr/>
          </p:nvSpPr>
          <p:spPr>
            <a:xfrm>
              <a:off x="1438644" y="2137664"/>
              <a:ext cx="7933955" cy="4720336"/>
            </a:xfrm>
            <a:custGeom>
              <a:avLst/>
              <a:gdLst>
                <a:gd name="connsiteX0" fmla="*/ 0 w 7581530"/>
                <a:gd name="connsiteY0" fmla="*/ 20257 h 4272661"/>
                <a:gd name="connsiteX1" fmla="*/ 310718 w 7581530"/>
                <a:gd name="connsiteY1" fmla="*/ 38013 h 4272661"/>
                <a:gd name="connsiteX2" fmla="*/ 550415 w 7581530"/>
                <a:gd name="connsiteY2" fmla="*/ 366486 h 4272661"/>
                <a:gd name="connsiteX3" fmla="*/ 1047565 w 7581530"/>
                <a:gd name="connsiteY3" fmla="*/ 428630 h 4272661"/>
                <a:gd name="connsiteX4" fmla="*/ 1287262 w 7581530"/>
                <a:gd name="connsiteY4" fmla="*/ 810370 h 4272661"/>
                <a:gd name="connsiteX5" fmla="*/ 2095130 w 7581530"/>
                <a:gd name="connsiteY5" fmla="*/ 1050067 h 4272661"/>
                <a:gd name="connsiteX6" fmla="*/ 3027285 w 7581530"/>
                <a:gd name="connsiteY6" fmla="*/ 1707015 h 4272661"/>
                <a:gd name="connsiteX7" fmla="*/ 4918229 w 7581530"/>
                <a:gd name="connsiteY7" fmla="*/ 2727947 h 4272661"/>
                <a:gd name="connsiteX8" fmla="*/ 7581530 w 7581530"/>
                <a:gd name="connsiteY8" fmla="*/ 4272661 h 4272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81530" h="4272661">
                  <a:moveTo>
                    <a:pt x="0" y="20257"/>
                  </a:moveTo>
                  <a:cubicBezTo>
                    <a:pt x="109491" y="282"/>
                    <a:pt x="218982" y="-19692"/>
                    <a:pt x="310718" y="38013"/>
                  </a:cubicBezTo>
                  <a:cubicBezTo>
                    <a:pt x="402454" y="95718"/>
                    <a:pt x="427607" y="301383"/>
                    <a:pt x="550415" y="366486"/>
                  </a:cubicBezTo>
                  <a:cubicBezTo>
                    <a:pt x="673223" y="431589"/>
                    <a:pt x="924757" y="354649"/>
                    <a:pt x="1047565" y="428630"/>
                  </a:cubicBezTo>
                  <a:cubicBezTo>
                    <a:pt x="1170373" y="502611"/>
                    <a:pt x="1112668" y="706797"/>
                    <a:pt x="1287262" y="810370"/>
                  </a:cubicBezTo>
                  <a:cubicBezTo>
                    <a:pt x="1461856" y="913943"/>
                    <a:pt x="1805126" y="900626"/>
                    <a:pt x="2095130" y="1050067"/>
                  </a:cubicBezTo>
                  <a:cubicBezTo>
                    <a:pt x="2385134" y="1199508"/>
                    <a:pt x="2556769" y="1427368"/>
                    <a:pt x="3027285" y="1707015"/>
                  </a:cubicBezTo>
                  <a:cubicBezTo>
                    <a:pt x="3497801" y="1986662"/>
                    <a:pt x="4159188" y="2300339"/>
                    <a:pt x="4918229" y="2727947"/>
                  </a:cubicBezTo>
                  <a:cubicBezTo>
                    <a:pt x="5677270" y="3155555"/>
                    <a:pt x="6629400" y="3714108"/>
                    <a:pt x="7581530" y="4272661"/>
                  </a:cubicBezTo>
                </a:path>
              </a:pathLst>
            </a:custGeom>
            <a:noFill/>
            <a:ln w="76200" cmpd="sng">
              <a:solidFill>
                <a:srgbClr val="66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rot="296949">
              <a:off x="1243428" y="2290064"/>
              <a:ext cx="4219717" cy="2510536"/>
            </a:xfrm>
            <a:custGeom>
              <a:avLst/>
              <a:gdLst>
                <a:gd name="connsiteX0" fmla="*/ 0 w 7581530"/>
                <a:gd name="connsiteY0" fmla="*/ 20257 h 4272661"/>
                <a:gd name="connsiteX1" fmla="*/ 310718 w 7581530"/>
                <a:gd name="connsiteY1" fmla="*/ 38013 h 4272661"/>
                <a:gd name="connsiteX2" fmla="*/ 550415 w 7581530"/>
                <a:gd name="connsiteY2" fmla="*/ 366486 h 4272661"/>
                <a:gd name="connsiteX3" fmla="*/ 1047565 w 7581530"/>
                <a:gd name="connsiteY3" fmla="*/ 428630 h 4272661"/>
                <a:gd name="connsiteX4" fmla="*/ 1287262 w 7581530"/>
                <a:gd name="connsiteY4" fmla="*/ 810370 h 4272661"/>
                <a:gd name="connsiteX5" fmla="*/ 2095130 w 7581530"/>
                <a:gd name="connsiteY5" fmla="*/ 1050067 h 4272661"/>
                <a:gd name="connsiteX6" fmla="*/ 3027285 w 7581530"/>
                <a:gd name="connsiteY6" fmla="*/ 1707015 h 4272661"/>
                <a:gd name="connsiteX7" fmla="*/ 4918229 w 7581530"/>
                <a:gd name="connsiteY7" fmla="*/ 2727947 h 4272661"/>
                <a:gd name="connsiteX8" fmla="*/ 7581530 w 7581530"/>
                <a:gd name="connsiteY8" fmla="*/ 4272661 h 4272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81530" h="4272661">
                  <a:moveTo>
                    <a:pt x="0" y="20257"/>
                  </a:moveTo>
                  <a:cubicBezTo>
                    <a:pt x="109491" y="282"/>
                    <a:pt x="218982" y="-19692"/>
                    <a:pt x="310718" y="38013"/>
                  </a:cubicBezTo>
                  <a:cubicBezTo>
                    <a:pt x="402454" y="95718"/>
                    <a:pt x="427607" y="301383"/>
                    <a:pt x="550415" y="366486"/>
                  </a:cubicBezTo>
                  <a:cubicBezTo>
                    <a:pt x="673223" y="431589"/>
                    <a:pt x="924757" y="354649"/>
                    <a:pt x="1047565" y="428630"/>
                  </a:cubicBezTo>
                  <a:cubicBezTo>
                    <a:pt x="1170373" y="502611"/>
                    <a:pt x="1112668" y="706797"/>
                    <a:pt x="1287262" y="810370"/>
                  </a:cubicBezTo>
                  <a:cubicBezTo>
                    <a:pt x="1461856" y="913943"/>
                    <a:pt x="1805126" y="900626"/>
                    <a:pt x="2095130" y="1050067"/>
                  </a:cubicBezTo>
                  <a:cubicBezTo>
                    <a:pt x="2385134" y="1199508"/>
                    <a:pt x="2556769" y="1427368"/>
                    <a:pt x="3027285" y="1707015"/>
                  </a:cubicBezTo>
                  <a:cubicBezTo>
                    <a:pt x="3497801" y="1986662"/>
                    <a:pt x="4159188" y="2300339"/>
                    <a:pt x="4918229" y="2727947"/>
                  </a:cubicBezTo>
                  <a:cubicBezTo>
                    <a:pt x="5677270" y="3155555"/>
                    <a:pt x="6629400" y="3714108"/>
                    <a:pt x="7581530" y="4272661"/>
                  </a:cubicBezTo>
                </a:path>
              </a:pathLst>
            </a:custGeom>
            <a:noFill/>
            <a:ln w="76200" cmpd="sng">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rot="21066709" flipH="1" flipV="1">
              <a:off x="1311612" y="1911114"/>
              <a:ext cx="4219717" cy="2510536"/>
            </a:xfrm>
            <a:custGeom>
              <a:avLst/>
              <a:gdLst>
                <a:gd name="connsiteX0" fmla="*/ 0 w 7581530"/>
                <a:gd name="connsiteY0" fmla="*/ 20257 h 4272661"/>
                <a:gd name="connsiteX1" fmla="*/ 310718 w 7581530"/>
                <a:gd name="connsiteY1" fmla="*/ 38013 h 4272661"/>
                <a:gd name="connsiteX2" fmla="*/ 550415 w 7581530"/>
                <a:gd name="connsiteY2" fmla="*/ 366486 h 4272661"/>
                <a:gd name="connsiteX3" fmla="*/ 1047565 w 7581530"/>
                <a:gd name="connsiteY3" fmla="*/ 428630 h 4272661"/>
                <a:gd name="connsiteX4" fmla="*/ 1287262 w 7581530"/>
                <a:gd name="connsiteY4" fmla="*/ 810370 h 4272661"/>
                <a:gd name="connsiteX5" fmla="*/ 2095130 w 7581530"/>
                <a:gd name="connsiteY5" fmla="*/ 1050067 h 4272661"/>
                <a:gd name="connsiteX6" fmla="*/ 3027285 w 7581530"/>
                <a:gd name="connsiteY6" fmla="*/ 1707015 h 4272661"/>
                <a:gd name="connsiteX7" fmla="*/ 4918229 w 7581530"/>
                <a:gd name="connsiteY7" fmla="*/ 2727947 h 4272661"/>
                <a:gd name="connsiteX8" fmla="*/ 7581530 w 7581530"/>
                <a:gd name="connsiteY8" fmla="*/ 4272661 h 4272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81530" h="4272661">
                  <a:moveTo>
                    <a:pt x="0" y="20257"/>
                  </a:moveTo>
                  <a:cubicBezTo>
                    <a:pt x="109491" y="282"/>
                    <a:pt x="218982" y="-19692"/>
                    <a:pt x="310718" y="38013"/>
                  </a:cubicBezTo>
                  <a:cubicBezTo>
                    <a:pt x="402454" y="95718"/>
                    <a:pt x="427607" y="301383"/>
                    <a:pt x="550415" y="366486"/>
                  </a:cubicBezTo>
                  <a:cubicBezTo>
                    <a:pt x="673223" y="431589"/>
                    <a:pt x="924757" y="354649"/>
                    <a:pt x="1047565" y="428630"/>
                  </a:cubicBezTo>
                  <a:cubicBezTo>
                    <a:pt x="1170373" y="502611"/>
                    <a:pt x="1112668" y="706797"/>
                    <a:pt x="1287262" y="810370"/>
                  </a:cubicBezTo>
                  <a:cubicBezTo>
                    <a:pt x="1461856" y="913943"/>
                    <a:pt x="1805126" y="900626"/>
                    <a:pt x="2095130" y="1050067"/>
                  </a:cubicBezTo>
                  <a:cubicBezTo>
                    <a:pt x="2385134" y="1199508"/>
                    <a:pt x="2556769" y="1427368"/>
                    <a:pt x="3027285" y="1707015"/>
                  </a:cubicBezTo>
                  <a:cubicBezTo>
                    <a:pt x="3497801" y="1986662"/>
                    <a:pt x="4159188" y="2300339"/>
                    <a:pt x="4918229" y="2727947"/>
                  </a:cubicBezTo>
                  <a:cubicBezTo>
                    <a:pt x="5677270" y="3155555"/>
                    <a:pt x="6629400" y="3714108"/>
                    <a:pt x="7581530" y="4272661"/>
                  </a:cubicBezTo>
                </a:path>
              </a:pathLst>
            </a:custGeom>
            <a:noFill/>
            <a:ln w="76200" cmpd="sng">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1143001" y="2286000"/>
              <a:ext cx="3052018" cy="2608511"/>
            </a:xfrm>
            <a:custGeom>
              <a:avLst/>
              <a:gdLst>
                <a:gd name="connsiteX0" fmla="*/ 23028 w 1683465"/>
                <a:gd name="connsiteY0" fmla="*/ 13066 h 2108196"/>
                <a:gd name="connsiteX1" fmla="*/ 76294 w 1683465"/>
                <a:gd name="connsiteY1" fmla="*/ 21943 h 2108196"/>
                <a:gd name="connsiteX2" fmla="*/ 653342 w 1683465"/>
                <a:gd name="connsiteY2" fmla="*/ 217252 h 2108196"/>
                <a:gd name="connsiteX3" fmla="*/ 759874 w 1683465"/>
                <a:gd name="connsiteY3" fmla="*/ 607869 h 2108196"/>
                <a:gd name="connsiteX4" fmla="*/ 830896 w 1683465"/>
                <a:gd name="connsiteY4" fmla="*/ 900833 h 2108196"/>
                <a:gd name="connsiteX5" fmla="*/ 1372433 w 1683465"/>
                <a:gd name="connsiteY5" fmla="*/ 794301 h 2108196"/>
                <a:gd name="connsiteX6" fmla="*/ 1683152 w 1683465"/>
                <a:gd name="connsiteY6" fmla="*/ 1069508 h 2108196"/>
                <a:gd name="connsiteX7" fmla="*/ 1425699 w 1683465"/>
                <a:gd name="connsiteY7" fmla="*/ 1415737 h 2108196"/>
                <a:gd name="connsiteX8" fmla="*/ 1177125 w 1683465"/>
                <a:gd name="connsiteY8" fmla="*/ 1619924 h 2108196"/>
                <a:gd name="connsiteX9" fmla="*/ 937428 w 1683465"/>
                <a:gd name="connsiteY9" fmla="*/ 2108196 h 210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3465" h="2108196">
                  <a:moveTo>
                    <a:pt x="23028" y="13066"/>
                  </a:moveTo>
                  <a:cubicBezTo>
                    <a:pt x="-2865" y="489"/>
                    <a:pt x="-28758" y="-12088"/>
                    <a:pt x="76294" y="21943"/>
                  </a:cubicBezTo>
                  <a:cubicBezTo>
                    <a:pt x="181346" y="55974"/>
                    <a:pt x="539412" y="119598"/>
                    <a:pt x="653342" y="217252"/>
                  </a:cubicBezTo>
                  <a:cubicBezTo>
                    <a:pt x="767272" y="314906"/>
                    <a:pt x="730282" y="493939"/>
                    <a:pt x="759874" y="607869"/>
                  </a:cubicBezTo>
                  <a:cubicBezTo>
                    <a:pt x="789466" y="721799"/>
                    <a:pt x="728803" y="869761"/>
                    <a:pt x="830896" y="900833"/>
                  </a:cubicBezTo>
                  <a:cubicBezTo>
                    <a:pt x="932989" y="931905"/>
                    <a:pt x="1230390" y="766189"/>
                    <a:pt x="1372433" y="794301"/>
                  </a:cubicBezTo>
                  <a:cubicBezTo>
                    <a:pt x="1514476" y="822414"/>
                    <a:pt x="1674274" y="965936"/>
                    <a:pt x="1683152" y="1069508"/>
                  </a:cubicBezTo>
                  <a:cubicBezTo>
                    <a:pt x="1692030" y="1173080"/>
                    <a:pt x="1510037" y="1324001"/>
                    <a:pt x="1425699" y="1415737"/>
                  </a:cubicBezTo>
                  <a:cubicBezTo>
                    <a:pt x="1341361" y="1507473"/>
                    <a:pt x="1258503" y="1504514"/>
                    <a:pt x="1177125" y="1619924"/>
                  </a:cubicBezTo>
                  <a:cubicBezTo>
                    <a:pt x="1095747" y="1735334"/>
                    <a:pt x="1016587" y="1921765"/>
                    <a:pt x="937428" y="2108196"/>
                  </a:cubicBezTo>
                </a:path>
              </a:pathLst>
            </a:cu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6200000" flipH="1">
              <a:off x="1688299" y="1969305"/>
              <a:ext cx="4362514" cy="4538706"/>
            </a:xfrm>
            <a:custGeom>
              <a:avLst/>
              <a:gdLst>
                <a:gd name="connsiteX0" fmla="*/ 23028 w 1683465"/>
                <a:gd name="connsiteY0" fmla="*/ 13066 h 2108196"/>
                <a:gd name="connsiteX1" fmla="*/ 76294 w 1683465"/>
                <a:gd name="connsiteY1" fmla="*/ 21943 h 2108196"/>
                <a:gd name="connsiteX2" fmla="*/ 653342 w 1683465"/>
                <a:gd name="connsiteY2" fmla="*/ 217252 h 2108196"/>
                <a:gd name="connsiteX3" fmla="*/ 759874 w 1683465"/>
                <a:gd name="connsiteY3" fmla="*/ 607869 h 2108196"/>
                <a:gd name="connsiteX4" fmla="*/ 830896 w 1683465"/>
                <a:gd name="connsiteY4" fmla="*/ 900833 h 2108196"/>
                <a:gd name="connsiteX5" fmla="*/ 1372433 w 1683465"/>
                <a:gd name="connsiteY5" fmla="*/ 794301 h 2108196"/>
                <a:gd name="connsiteX6" fmla="*/ 1683152 w 1683465"/>
                <a:gd name="connsiteY6" fmla="*/ 1069508 h 2108196"/>
                <a:gd name="connsiteX7" fmla="*/ 1425699 w 1683465"/>
                <a:gd name="connsiteY7" fmla="*/ 1415737 h 2108196"/>
                <a:gd name="connsiteX8" fmla="*/ 1177125 w 1683465"/>
                <a:gd name="connsiteY8" fmla="*/ 1619924 h 2108196"/>
                <a:gd name="connsiteX9" fmla="*/ 937428 w 1683465"/>
                <a:gd name="connsiteY9" fmla="*/ 2108196 h 2108196"/>
                <a:gd name="connsiteX0" fmla="*/ 23028 w 1683465"/>
                <a:gd name="connsiteY0" fmla="*/ 13066 h 2059621"/>
                <a:gd name="connsiteX1" fmla="*/ 76294 w 1683465"/>
                <a:gd name="connsiteY1" fmla="*/ 21943 h 2059621"/>
                <a:gd name="connsiteX2" fmla="*/ 653342 w 1683465"/>
                <a:gd name="connsiteY2" fmla="*/ 217252 h 2059621"/>
                <a:gd name="connsiteX3" fmla="*/ 759874 w 1683465"/>
                <a:gd name="connsiteY3" fmla="*/ 607869 h 2059621"/>
                <a:gd name="connsiteX4" fmla="*/ 830896 w 1683465"/>
                <a:gd name="connsiteY4" fmla="*/ 900833 h 2059621"/>
                <a:gd name="connsiteX5" fmla="*/ 1372433 w 1683465"/>
                <a:gd name="connsiteY5" fmla="*/ 794301 h 2059621"/>
                <a:gd name="connsiteX6" fmla="*/ 1683152 w 1683465"/>
                <a:gd name="connsiteY6" fmla="*/ 1069508 h 2059621"/>
                <a:gd name="connsiteX7" fmla="*/ 1425699 w 1683465"/>
                <a:gd name="connsiteY7" fmla="*/ 1415737 h 2059621"/>
                <a:gd name="connsiteX8" fmla="*/ 1177125 w 1683465"/>
                <a:gd name="connsiteY8" fmla="*/ 1619924 h 2059621"/>
                <a:gd name="connsiteX9" fmla="*/ 1600610 w 1683465"/>
                <a:gd name="connsiteY9" fmla="*/ 2059621 h 2059621"/>
                <a:gd name="connsiteX0" fmla="*/ 23028 w 1683380"/>
                <a:gd name="connsiteY0" fmla="*/ 13066 h 2059621"/>
                <a:gd name="connsiteX1" fmla="*/ 76294 w 1683380"/>
                <a:gd name="connsiteY1" fmla="*/ 21943 h 2059621"/>
                <a:gd name="connsiteX2" fmla="*/ 653342 w 1683380"/>
                <a:gd name="connsiteY2" fmla="*/ 217252 h 2059621"/>
                <a:gd name="connsiteX3" fmla="*/ 759874 w 1683380"/>
                <a:gd name="connsiteY3" fmla="*/ 607869 h 2059621"/>
                <a:gd name="connsiteX4" fmla="*/ 830896 w 1683380"/>
                <a:gd name="connsiteY4" fmla="*/ 900833 h 2059621"/>
                <a:gd name="connsiteX5" fmla="*/ 1372433 w 1683380"/>
                <a:gd name="connsiteY5" fmla="*/ 794301 h 2059621"/>
                <a:gd name="connsiteX6" fmla="*/ 1683152 w 1683380"/>
                <a:gd name="connsiteY6" fmla="*/ 1069508 h 2059621"/>
                <a:gd name="connsiteX7" fmla="*/ 1425699 w 1683380"/>
                <a:gd name="connsiteY7" fmla="*/ 1415737 h 2059621"/>
                <a:gd name="connsiteX8" fmla="*/ 1597991 w 1683380"/>
                <a:gd name="connsiteY8" fmla="*/ 1597065 h 2059621"/>
                <a:gd name="connsiteX9" fmla="*/ 1600610 w 1683380"/>
                <a:gd name="connsiteY9" fmla="*/ 2059621 h 2059621"/>
                <a:gd name="connsiteX0" fmla="*/ 23028 w 1717379"/>
                <a:gd name="connsiteY0" fmla="*/ 13066 h 2059621"/>
                <a:gd name="connsiteX1" fmla="*/ 76294 w 1717379"/>
                <a:gd name="connsiteY1" fmla="*/ 21943 h 2059621"/>
                <a:gd name="connsiteX2" fmla="*/ 653342 w 1717379"/>
                <a:gd name="connsiteY2" fmla="*/ 217252 h 2059621"/>
                <a:gd name="connsiteX3" fmla="*/ 759874 w 1717379"/>
                <a:gd name="connsiteY3" fmla="*/ 607869 h 2059621"/>
                <a:gd name="connsiteX4" fmla="*/ 830896 w 1717379"/>
                <a:gd name="connsiteY4" fmla="*/ 900833 h 2059621"/>
                <a:gd name="connsiteX5" fmla="*/ 1372433 w 1717379"/>
                <a:gd name="connsiteY5" fmla="*/ 794301 h 2059621"/>
                <a:gd name="connsiteX6" fmla="*/ 1683152 w 1717379"/>
                <a:gd name="connsiteY6" fmla="*/ 1069508 h 2059621"/>
                <a:gd name="connsiteX7" fmla="*/ 1699902 w 1717379"/>
                <a:gd name="connsiteY7" fmla="*/ 1355732 h 2059621"/>
                <a:gd name="connsiteX8" fmla="*/ 1597991 w 1717379"/>
                <a:gd name="connsiteY8" fmla="*/ 1597065 h 2059621"/>
                <a:gd name="connsiteX9" fmla="*/ 1600610 w 1717379"/>
                <a:gd name="connsiteY9" fmla="*/ 2059621 h 2059621"/>
                <a:gd name="connsiteX0" fmla="*/ 23028 w 1804625"/>
                <a:gd name="connsiteY0" fmla="*/ 13066 h 2059621"/>
                <a:gd name="connsiteX1" fmla="*/ 76294 w 1804625"/>
                <a:gd name="connsiteY1" fmla="*/ 21943 h 2059621"/>
                <a:gd name="connsiteX2" fmla="*/ 653342 w 1804625"/>
                <a:gd name="connsiteY2" fmla="*/ 217252 h 2059621"/>
                <a:gd name="connsiteX3" fmla="*/ 759874 w 1804625"/>
                <a:gd name="connsiteY3" fmla="*/ 607869 h 2059621"/>
                <a:gd name="connsiteX4" fmla="*/ 830896 w 1804625"/>
                <a:gd name="connsiteY4" fmla="*/ 900833 h 2059621"/>
                <a:gd name="connsiteX5" fmla="*/ 1372433 w 1804625"/>
                <a:gd name="connsiteY5" fmla="*/ 794301 h 2059621"/>
                <a:gd name="connsiteX6" fmla="*/ 1683152 w 1804625"/>
                <a:gd name="connsiteY6" fmla="*/ 1069508 h 2059621"/>
                <a:gd name="connsiteX7" fmla="*/ 1699902 w 1804625"/>
                <a:gd name="connsiteY7" fmla="*/ 1355732 h 2059621"/>
                <a:gd name="connsiteX8" fmla="*/ 1597991 w 1804625"/>
                <a:gd name="connsiteY8" fmla="*/ 1597065 h 2059621"/>
                <a:gd name="connsiteX9" fmla="*/ 1804625 w 1804625"/>
                <a:gd name="connsiteY9" fmla="*/ 1585870 h 2059621"/>
                <a:gd name="connsiteX10" fmla="*/ 1600610 w 1804625"/>
                <a:gd name="connsiteY10" fmla="*/ 2059621 h 2059621"/>
                <a:gd name="connsiteX0" fmla="*/ 23028 w 1806448"/>
                <a:gd name="connsiteY0" fmla="*/ 13066 h 2059621"/>
                <a:gd name="connsiteX1" fmla="*/ 76294 w 1806448"/>
                <a:gd name="connsiteY1" fmla="*/ 21943 h 2059621"/>
                <a:gd name="connsiteX2" fmla="*/ 653342 w 1806448"/>
                <a:gd name="connsiteY2" fmla="*/ 217252 h 2059621"/>
                <a:gd name="connsiteX3" fmla="*/ 759874 w 1806448"/>
                <a:gd name="connsiteY3" fmla="*/ 607869 h 2059621"/>
                <a:gd name="connsiteX4" fmla="*/ 830896 w 1806448"/>
                <a:gd name="connsiteY4" fmla="*/ 900833 h 2059621"/>
                <a:gd name="connsiteX5" fmla="*/ 1372433 w 1806448"/>
                <a:gd name="connsiteY5" fmla="*/ 794301 h 2059621"/>
                <a:gd name="connsiteX6" fmla="*/ 1683152 w 1806448"/>
                <a:gd name="connsiteY6" fmla="*/ 1069508 h 2059621"/>
                <a:gd name="connsiteX7" fmla="*/ 1699902 w 1806448"/>
                <a:gd name="connsiteY7" fmla="*/ 1355732 h 2059621"/>
                <a:gd name="connsiteX8" fmla="*/ 1804625 w 1806448"/>
                <a:gd name="connsiteY8" fmla="*/ 1585870 h 2059621"/>
                <a:gd name="connsiteX9" fmla="*/ 1600610 w 1806448"/>
                <a:gd name="connsiteY9" fmla="*/ 2059621 h 2059621"/>
                <a:gd name="connsiteX0" fmla="*/ 23028 w 2920599"/>
                <a:gd name="connsiteY0" fmla="*/ 13066 h 1592423"/>
                <a:gd name="connsiteX1" fmla="*/ 76294 w 2920599"/>
                <a:gd name="connsiteY1" fmla="*/ 21943 h 1592423"/>
                <a:gd name="connsiteX2" fmla="*/ 653342 w 2920599"/>
                <a:gd name="connsiteY2" fmla="*/ 217252 h 1592423"/>
                <a:gd name="connsiteX3" fmla="*/ 759874 w 2920599"/>
                <a:gd name="connsiteY3" fmla="*/ 607869 h 1592423"/>
                <a:gd name="connsiteX4" fmla="*/ 830896 w 2920599"/>
                <a:gd name="connsiteY4" fmla="*/ 900833 h 1592423"/>
                <a:gd name="connsiteX5" fmla="*/ 1372433 w 2920599"/>
                <a:gd name="connsiteY5" fmla="*/ 794301 h 1592423"/>
                <a:gd name="connsiteX6" fmla="*/ 1683152 w 2920599"/>
                <a:gd name="connsiteY6" fmla="*/ 1069508 h 1592423"/>
                <a:gd name="connsiteX7" fmla="*/ 1699902 w 2920599"/>
                <a:gd name="connsiteY7" fmla="*/ 1355732 h 1592423"/>
                <a:gd name="connsiteX8" fmla="*/ 1804625 w 2920599"/>
                <a:gd name="connsiteY8" fmla="*/ 1585870 h 1592423"/>
                <a:gd name="connsiteX9" fmla="*/ 2920599 w 2920599"/>
                <a:gd name="connsiteY9" fmla="*/ 1108099 h 1592423"/>
                <a:gd name="connsiteX0" fmla="*/ 23028 w 2920599"/>
                <a:gd name="connsiteY0" fmla="*/ 13066 h 1364242"/>
                <a:gd name="connsiteX1" fmla="*/ 76294 w 2920599"/>
                <a:gd name="connsiteY1" fmla="*/ 21943 h 1364242"/>
                <a:gd name="connsiteX2" fmla="*/ 653342 w 2920599"/>
                <a:gd name="connsiteY2" fmla="*/ 217252 h 1364242"/>
                <a:gd name="connsiteX3" fmla="*/ 759874 w 2920599"/>
                <a:gd name="connsiteY3" fmla="*/ 607869 h 1364242"/>
                <a:gd name="connsiteX4" fmla="*/ 830896 w 2920599"/>
                <a:gd name="connsiteY4" fmla="*/ 900833 h 1364242"/>
                <a:gd name="connsiteX5" fmla="*/ 1372433 w 2920599"/>
                <a:gd name="connsiteY5" fmla="*/ 794301 h 1364242"/>
                <a:gd name="connsiteX6" fmla="*/ 1683152 w 2920599"/>
                <a:gd name="connsiteY6" fmla="*/ 1069508 h 1364242"/>
                <a:gd name="connsiteX7" fmla="*/ 1699902 w 2920599"/>
                <a:gd name="connsiteY7" fmla="*/ 1355732 h 1364242"/>
                <a:gd name="connsiteX8" fmla="*/ 2021435 w 2920599"/>
                <a:gd name="connsiteY8" fmla="*/ 1351561 h 1364242"/>
                <a:gd name="connsiteX9" fmla="*/ 2920599 w 2920599"/>
                <a:gd name="connsiteY9" fmla="*/ 1108099 h 1364242"/>
                <a:gd name="connsiteX0" fmla="*/ 23028 w 2920599"/>
                <a:gd name="connsiteY0" fmla="*/ 13066 h 1361575"/>
                <a:gd name="connsiteX1" fmla="*/ 76294 w 2920599"/>
                <a:gd name="connsiteY1" fmla="*/ 21943 h 1361575"/>
                <a:gd name="connsiteX2" fmla="*/ 653342 w 2920599"/>
                <a:gd name="connsiteY2" fmla="*/ 217252 h 1361575"/>
                <a:gd name="connsiteX3" fmla="*/ 759874 w 2920599"/>
                <a:gd name="connsiteY3" fmla="*/ 607869 h 1361575"/>
                <a:gd name="connsiteX4" fmla="*/ 830896 w 2920599"/>
                <a:gd name="connsiteY4" fmla="*/ 900833 h 1361575"/>
                <a:gd name="connsiteX5" fmla="*/ 1372433 w 2920599"/>
                <a:gd name="connsiteY5" fmla="*/ 794301 h 1361575"/>
                <a:gd name="connsiteX6" fmla="*/ 1683152 w 2920599"/>
                <a:gd name="connsiteY6" fmla="*/ 1069508 h 1361575"/>
                <a:gd name="connsiteX7" fmla="*/ 1833814 w 2920599"/>
                <a:gd name="connsiteY7" fmla="*/ 1272867 h 1361575"/>
                <a:gd name="connsiteX8" fmla="*/ 2021435 w 2920599"/>
                <a:gd name="connsiteY8" fmla="*/ 1351561 h 1361575"/>
                <a:gd name="connsiteX9" fmla="*/ 2920599 w 2920599"/>
                <a:gd name="connsiteY9" fmla="*/ 1108099 h 136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0599" h="1361575">
                  <a:moveTo>
                    <a:pt x="23028" y="13066"/>
                  </a:moveTo>
                  <a:cubicBezTo>
                    <a:pt x="-2865" y="489"/>
                    <a:pt x="-28758" y="-12088"/>
                    <a:pt x="76294" y="21943"/>
                  </a:cubicBezTo>
                  <a:cubicBezTo>
                    <a:pt x="181346" y="55974"/>
                    <a:pt x="539412" y="119598"/>
                    <a:pt x="653342" y="217252"/>
                  </a:cubicBezTo>
                  <a:cubicBezTo>
                    <a:pt x="767272" y="314906"/>
                    <a:pt x="730282" y="493939"/>
                    <a:pt x="759874" y="607869"/>
                  </a:cubicBezTo>
                  <a:cubicBezTo>
                    <a:pt x="789466" y="721799"/>
                    <a:pt x="728803" y="869761"/>
                    <a:pt x="830896" y="900833"/>
                  </a:cubicBezTo>
                  <a:cubicBezTo>
                    <a:pt x="932989" y="931905"/>
                    <a:pt x="1230390" y="766189"/>
                    <a:pt x="1372433" y="794301"/>
                  </a:cubicBezTo>
                  <a:cubicBezTo>
                    <a:pt x="1514476" y="822414"/>
                    <a:pt x="1606255" y="989747"/>
                    <a:pt x="1683152" y="1069508"/>
                  </a:cubicBezTo>
                  <a:cubicBezTo>
                    <a:pt x="1760049" y="1149269"/>
                    <a:pt x="1777434" y="1225858"/>
                    <a:pt x="1833814" y="1272867"/>
                  </a:cubicBezTo>
                  <a:cubicBezTo>
                    <a:pt x="1890194" y="1319876"/>
                    <a:pt x="2037984" y="1234246"/>
                    <a:pt x="2021435" y="1351561"/>
                  </a:cubicBezTo>
                  <a:cubicBezTo>
                    <a:pt x="2021871" y="1428654"/>
                    <a:pt x="2921655" y="1032950"/>
                    <a:pt x="2920599" y="1108099"/>
                  </a:cubicBezTo>
                </a:path>
              </a:pathLst>
            </a:cu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Cloud Callout 26"/>
          <p:cNvSpPr/>
          <p:nvPr/>
        </p:nvSpPr>
        <p:spPr bwMode="auto">
          <a:xfrm rot="500293" flipH="1">
            <a:off x="-749211" y="708067"/>
            <a:ext cx="6119835" cy="3359018"/>
          </a:xfrm>
          <a:prstGeom prst="cloudCallout">
            <a:avLst>
              <a:gd name="adj1" fmla="val -15972"/>
              <a:gd name="adj2" fmla="val 35732"/>
            </a:avLst>
          </a:prstGeom>
          <a:solidFill>
            <a:schemeClr val="bg1">
              <a:alpha val="61000"/>
            </a:schemeClr>
          </a:solidFill>
          <a:ln w="9525" cap="flat" cmpd="sng" algn="ctr">
            <a:noFill/>
            <a:prstDash val="solid"/>
            <a:round/>
            <a:headEnd type="none" w="med" len="med"/>
            <a:tailEnd type="none" w="med" len="med"/>
          </a:ln>
          <a:effectLst>
            <a:outerShdw dist="35921" dir="2700000" algn="ctr" rotWithShape="0">
              <a:schemeClr val="bg2"/>
            </a:outerShdw>
            <a:softEdge rad="317500"/>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p:txBody>
      </p:sp>
      <p:sp>
        <p:nvSpPr>
          <p:cNvPr id="46" name="Cloud Callout 45"/>
          <p:cNvSpPr/>
          <p:nvPr/>
        </p:nvSpPr>
        <p:spPr bwMode="auto">
          <a:xfrm rot="20141895" flipH="1">
            <a:off x="-132814" y="683560"/>
            <a:ext cx="2528177" cy="2384089"/>
          </a:xfrm>
          <a:prstGeom prst="cloudCallout">
            <a:avLst>
              <a:gd name="adj1" fmla="val -15972"/>
              <a:gd name="adj2" fmla="val 35732"/>
            </a:avLst>
          </a:prstGeom>
          <a:solidFill>
            <a:schemeClr val="bg1">
              <a:alpha val="61000"/>
            </a:schemeClr>
          </a:solidFill>
          <a:ln w="9525" cap="flat" cmpd="sng" algn="ctr">
            <a:noFill/>
            <a:prstDash val="solid"/>
            <a:round/>
            <a:headEnd type="none" w="med" len="med"/>
            <a:tailEnd type="none" w="med" len="med"/>
          </a:ln>
          <a:effectLst>
            <a:outerShdw dist="35921" dir="2700000" algn="ctr" rotWithShape="0">
              <a:schemeClr val="bg2"/>
            </a:outerShdw>
            <a:softEdge rad="317500"/>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6738800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500"/>
                                        <p:tgtEl>
                                          <p:spTgt spid="4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up)">
                                      <p:cBhvr>
                                        <p:cTn id="37" dur="10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3" grpId="0" animBg="1"/>
      <p:bldP spid="34" grpId="0" animBg="1"/>
      <p:bldP spid="36" grpId="0" animBg="1"/>
      <p:bldP spid="37" grpId="0" animBg="1"/>
      <p:bldP spid="27" grpId="0" animBg="1"/>
      <p:bldP spid="46"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cene3d>
          <a:camera prst="legacyPerspectiveFront">
            <a:rot lat="900000" lon="1500000" rev="0"/>
          </a:camera>
          <a:lightRig rig="legacyFlat1" dir="t"/>
        </a:scene3d>
        <a:sp3d extrusionH="887400" prstMaterial="legacyMatte">
          <a:bevelT w="13500" h="13500" prst="angle"/>
          <a:bevelB w="13500" h="13500" prst="angle"/>
          <a:extrusionClr>
            <a:schemeClr val="bg1"/>
          </a:extrusionClr>
        </a:sp3d>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cene3d>
          <a:camera prst="legacyPerspectiveFront">
            <a:rot lat="900000" lon="1500000" rev="0"/>
          </a:camera>
          <a:lightRig rig="legacyFlat1" dir="t"/>
        </a:scene3d>
        <a:sp3d extrusionH="887400" prstMaterial="legacyMatte">
          <a:bevelT w="13500" h="13500" prst="angle"/>
          <a:bevelB w="13500" h="13500" prst="angle"/>
          <a:extrusionClr>
            <a:schemeClr val="bg1"/>
          </a:extrusionClr>
        </a:sp3d>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10061</TotalTime>
  <Words>702</Words>
  <Application>Microsoft Office PowerPoint</Application>
  <PresentationFormat>On-screen Show (4:3)</PresentationFormat>
  <Paragraphs>109</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ArTarumianAnpuit</vt:lpstr>
      <vt:lpstr>Berlin Sans FB Demi</vt:lpstr>
      <vt:lpstr>Trebuchet MS</vt:lpstr>
      <vt:lpstr>Aharoni</vt:lpstr>
      <vt:lpstr>Times New Roman</vt:lpstr>
      <vt:lpstr>Arial Black</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Insight for Living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J. Svigel</dc:creator>
  <cp:lastModifiedBy>Michael J. Svigel</cp:lastModifiedBy>
  <cp:revision>323</cp:revision>
  <dcterms:created xsi:type="dcterms:W3CDTF">2006-11-30T02:00:43Z</dcterms:created>
  <dcterms:modified xsi:type="dcterms:W3CDTF">2013-03-02T23:12:02Z</dcterms:modified>
</cp:coreProperties>
</file>